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8"/>
  </p:notesMasterIdLst>
  <p:sldIdLst>
    <p:sldId id="256" r:id="rId3"/>
    <p:sldId id="257" r:id="rId4"/>
    <p:sldId id="259" r:id="rId5"/>
    <p:sldId id="258" r:id="rId6"/>
    <p:sldId id="267" r:id="rId7"/>
    <p:sldId id="268" r:id="rId8"/>
    <p:sldId id="269" r:id="rId9"/>
    <p:sldId id="270" r:id="rId10"/>
    <p:sldId id="260" r:id="rId11"/>
    <p:sldId id="264" r:id="rId12"/>
    <p:sldId id="261" r:id="rId13"/>
    <p:sldId id="265" r:id="rId14"/>
    <p:sldId id="262" r:id="rId15"/>
    <p:sldId id="266"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22C55-A5E8-4054-A14A-49AED01B6F21}" type="datetimeFigureOut">
              <a:rPr lang="en-US" smtClean="0"/>
              <a:t>4/18/2024</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8B7D1-D7AA-4C5A-BEAF-74D88DBED60A}" type="slidenum">
              <a:rPr lang="en-US" smtClean="0"/>
              <a:t>‹nr.›</a:t>
            </a:fld>
            <a:endParaRPr lang="en-US"/>
          </a:p>
        </p:txBody>
      </p:sp>
    </p:spTree>
    <p:extLst>
      <p:ext uri="{BB962C8B-B14F-4D97-AF65-F5344CB8AC3E}">
        <p14:creationId xmlns:p14="http://schemas.microsoft.com/office/powerpoint/2010/main" val="878747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8AFC3-D982-19E3-B1E2-661CF450EA8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Ondertitel 2">
            <a:extLst>
              <a:ext uri="{FF2B5EF4-FFF2-40B4-BE49-F238E27FC236}">
                <a16:creationId xmlns:a16="http://schemas.microsoft.com/office/drawing/2014/main" id="{36B4B157-9B50-DAD8-48BE-502D30F33B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Tijdelijke aanduiding voor datum 3">
            <a:extLst>
              <a:ext uri="{FF2B5EF4-FFF2-40B4-BE49-F238E27FC236}">
                <a16:creationId xmlns:a16="http://schemas.microsoft.com/office/drawing/2014/main" id="{7709BE4D-906C-D852-7D1D-D397DCA529FA}"/>
              </a:ext>
            </a:extLst>
          </p:cNvPr>
          <p:cNvSpPr>
            <a:spLocks noGrp="1"/>
          </p:cNvSpPr>
          <p:nvPr>
            <p:ph type="dt" sz="half" idx="10"/>
          </p:nvPr>
        </p:nvSpPr>
        <p:spPr/>
        <p:txBody>
          <a:bodyPr/>
          <a:lstStyle/>
          <a:p>
            <a:fld id="{25796C47-3DD8-43B9-8B70-27498486EF0F}" type="datetime1">
              <a:rPr lang="en-US" smtClean="0"/>
              <a:t>4/18/2024</a:t>
            </a:fld>
            <a:endParaRPr lang="en-US"/>
          </a:p>
        </p:txBody>
      </p:sp>
      <p:sp>
        <p:nvSpPr>
          <p:cNvPr id="5" name="Tijdelijke aanduiding voor voettekst 4">
            <a:extLst>
              <a:ext uri="{FF2B5EF4-FFF2-40B4-BE49-F238E27FC236}">
                <a16:creationId xmlns:a16="http://schemas.microsoft.com/office/drawing/2014/main" id="{39168B8B-2690-1CC2-C67C-C7B03297F6C8}"/>
              </a:ext>
            </a:extLst>
          </p:cNvPr>
          <p:cNvSpPr>
            <a:spLocks noGrp="1"/>
          </p:cNvSpPr>
          <p:nvPr>
            <p:ph type="ftr" sz="quarter" idx="11"/>
          </p:nvPr>
        </p:nvSpPr>
        <p:spPr/>
        <p:txBody>
          <a:bodyPr/>
          <a:lstStyle/>
          <a:p>
            <a:r>
              <a:rPr lang="en-US"/>
              <a:t>Leercirkel NH Ketensamenwerking</a:t>
            </a:r>
          </a:p>
        </p:txBody>
      </p:sp>
      <p:sp>
        <p:nvSpPr>
          <p:cNvPr id="6" name="Tijdelijke aanduiding voor dianummer 5">
            <a:extLst>
              <a:ext uri="{FF2B5EF4-FFF2-40B4-BE49-F238E27FC236}">
                <a16:creationId xmlns:a16="http://schemas.microsoft.com/office/drawing/2014/main" id="{05EAF21E-3BD1-AE6A-2E0F-EF344948E31D}"/>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282608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63D24E-B8BC-E2B1-9E1C-3992E1B25F3C}"/>
              </a:ext>
            </a:extLst>
          </p:cNvPr>
          <p:cNvSpPr>
            <a:spLocks noGrp="1"/>
          </p:cNvSpPr>
          <p:nvPr>
            <p:ph type="title"/>
          </p:nvPr>
        </p:nvSpPr>
        <p:spPr/>
        <p:txBody>
          <a:bodyPr/>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FEBA9381-609C-4089-E4C7-A53BDF558E3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AA71E65E-D288-E85C-01CA-C5A24589541C}"/>
              </a:ext>
            </a:extLst>
          </p:cNvPr>
          <p:cNvSpPr>
            <a:spLocks noGrp="1"/>
          </p:cNvSpPr>
          <p:nvPr>
            <p:ph type="dt" sz="half" idx="10"/>
          </p:nvPr>
        </p:nvSpPr>
        <p:spPr/>
        <p:txBody>
          <a:bodyPr/>
          <a:lstStyle/>
          <a:p>
            <a:fld id="{68446588-AC00-45D4-8E06-8CB377C2D844}" type="datetime1">
              <a:rPr lang="en-US" smtClean="0"/>
              <a:t>4/18/2024</a:t>
            </a:fld>
            <a:endParaRPr lang="en-US"/>
          </a:p>
        </p:txBody>
      </p:sp>
      <p:sp>
        <p:nvSpPr>
          <p:cNvPr id="5" name="Tijdelijke aanduiding voor voettekst 4">
            <a:extLst>
              <a:ext uri="{FF2B5EF4-FFF2-40B4-BE49-F238E27FC236}">
                <a16:creationId xmlns:a16="http://schemas.microsoft.com/office/drawing/2014/main" id="{FA7B6D18-BA97-B3C5-D1F7-9AE807A4B3DC}"/>
              </a:ext>
            </a:extLst>
          </p:cNvPr>
          <p:cNvSpPr>
            <a:spLocks noGrp="1"/>
          </p:cNvSpPr>
          <p:nvPr>
            <p:ph type="ftr" sz="quarter" idx="11"/>
          </p:nvPr>
        </p:nvSpPr>
        <p:spPr/>
        <p:txBody>
          <a:bodyPr/>
          <a:lstStyle/>
          <a:p>
            <a:r>
              <a:rPr lang="en-US"/>
              <a:t>Leercirkel NH Ketensamenwerking</a:t>
            </a:r>
          </a:p>
        </p:txBody>
      </p:sp>
      <p:sp>
        <p:nvSpPr>
          <p:cNvPr id="6" name="Tijdelijke aanduiding voor dianummer 5">
            <a:extLst>
              <a:ext uri="{FF2B5EF4-FFF2-40B4-BE49-F238E27FC236}">
                <a16:creationId xmlns:a16="http://schemas.microsoft.com/office/drawing/2014/main" id="{F2F4DA38-6B1E-E866-C618-6661859E31E0}"/>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1521348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3391D55-53BB-B603-DDE1-B93C3FC2989F}"/>
              </a:ext>
            </a:extLst>
          </p:cNvPr>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37D82D25-DA9C-EFCA-0804-359B72B03CC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342AE311-ED80-1503-A40E-954537CB92B6}"/>
              </a:ext>
            </a:extLst>
          </p:cNvPr>
          <p:cNvSpPr>
            <a:spLocks noGrp="1"/>
          </p:cNvSpPr>
          <p:nvPr>
            <p:ph type="dt" sz="half" idx="10"/>
          </p:nvPr>
        </p:nvSpPr>
        <p:spPr/>
        <p:txBody>
          <a:bodyPr/>
          <a:lstStyle/>
          <a:p>
            <a:fld id="{0199F953-C44F-4E28-9966-52CE4132A5B8}" type="datetime1">
              <a:rPr lang="en-US" smtClean="0"/>
              <a:t>4/18/2024</a:t>
            </a:fld>
            <a:endParaRPr lang="en-US"/>
          </a:p>
        </p:txBody>
      </p:sp>
      <p:sp>
        <p:nvSpPr>
          <p:cNvPr id="5" name="Tijdelijke aanduiding voor voettekst 4">
            <a:extLst>
              <a:ext uri="{FF2B5EF4-FFF2-40B4-BE49-F238E27FC236}">
                <a16:creationId xmlns:a16="http://schemas.microsoft.com/office/drawing/2014/main" id="{023EAE48-61AD-E36B-7ED2-440F35DF9961}"/>
              </a:ext>
            </a:extLst>
          </p:cNvPr>
          <p:cNvSpPr>
            <a:spLocks noGrp="1"/>
          </p:cNvSpPr>
          <p:nvPr>
            <p:ph type="ftr" sz="quarter" idx="11"/>
          </p:nvPr>
        </p:nvSpPr>
        <p:spPr/>
        <p:txBody>
          <a:bodyPr/>
          <a:lstStyle/>
          <a:p>
            <a:r>
              <a:rPr lang="en-US"/>
              <a:t>Leercirkel NH Ketensamenwerking</a:t>
            </a:r>
          </a:p>
        </p:txBody>
      </p:sp>
      <p:sp>
        <p:nvSpPr>
          <p:cNvPr id="6" name="Tijdelijke aanduiding voor dianummer 5">
            <a:extLst>
              <a:ext uri="{FF2B5EF4-FFF2-40B4-BE49-F238E27FC236}">
                <a16:creationId xmlns:a16="http://schemas.microsoft.com/office/drawing/2014/main" id="{27033795-909F-67B7-E8E1-26A013B999C1}"/>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21945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86601-1873-C893-EB05-9A4465CDC6A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8C61E3F-6AEF-E76F-D064-42D6F017B1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F54611F-F132-F770-905F-F2C1E9CD7F20}"/>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6AD6BEC7-B2C5-76F1-CFA1-84813747CAF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E529F4-4E4A-4901-C1E4-C95719F31415}"/>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2433527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F15940-8B22-C801-B589-72BBD9B8BAD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B7BA268-4265-1770-4A26-2DD98012159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37B2A25-6EEC-2CFF-5B91-9EF89553EC00}"/>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FEDDB626-1434-9BAC-1A4B-67848238B5E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1F11226-AF80-F755-4779-380C3B59F32C}"/>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1377099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18C32-0F96-5B2A-C7F6-3B1361859AC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56F4A53-F4CE-C426-643D-33AEA673BE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FA34E17-E900-61AF-21E0-407759C196C0}"/>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5E15E03F-1AF0-7B61-B1DB-CD23FACF1E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A6A6A1B-F76F-1B5B-3689-CF75DF3D7346}"/>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176786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6B17D0-1CE9-3FBA-BE3D-77F70626080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00D6934-B3EB-583A-6FC0-EAC7C43DF2A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CE15B0D-5946-4B01-C07A-0DA4635E0DD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C78D5C-3A11-896D-27F1-B76AD27F16AF}"/>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6" name="Tijdelijke aanduiding voor voettekst 5">
            <a:extLst>
              <a:ext uri="{FF2B5EF4-FFF2-40B4-BE49-F238E27FC236}">
                <a16:creationId xmlns:a16="http://schemas.microsoft.com/office/drawing/2014/main" id="{692A43BB-AF54-02AD-186F-653D0A524F6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FE9DE84-0CC9-8435-324E-DC867C2D61E6}"/>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2171076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32D11-C448-F04F-7B8E-35CAB9B71AC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ECD0421-E838-5B54-D604-C26977B9BC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4814A03-8F02-A2C0-4621-75883008E46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2A97D9E-56AA-1620-8287-5C1EA06DF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F675055-C9B8-8670-7E5C-D6DE7B14BE2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52FFD84-287B-F49B-0184-0B4546D306B3}"/>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8" name="Tijdelijke aanduiding voor voettekst 7">
            <a:extLst>
              <a:ext uri="{FF2B5EF4-FFF2-40B4-BE49-F238E27FC236}">
                <a16:creationId xmlns:a16="http://schemas.microsoft.com/office/drawing/2014/main" id="{56AEAFB2-F217-7EAB-6A6D-78CCF407175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652C23F-01ED-168C-3D31-FA5A34EB85F3}"/>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452569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DAFD27-6B54-C1F7-D3E9-6B5430507FC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8C037AE-FAE0-CFBC-D1B2-ACEEDC46A5B0}"/>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4" name="Tijdelijke aanduiding voor voettekst 3">
            <a:extLst>
              <a:ext uri="{FF2B5EF4-FFF2-40B4-BE49-F238E27FC236}">
                <a16:creationId xmlns:a16="http://schemas.microsoft.com/office/drawing/2014/main" id="{FE52A716-EB9F-D256-D415-020FE1BAF3F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31F03C9-A7BE-9035-C7C0-AF523104A6BB}"/>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4053493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E8B69E3-DC02-E394-E83C-CD78E49B2174}"/>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3" name="Tijdelijke aanduiding voor voettekst 2">
            <a:extLst>
              <a:ext uri="{FF2B5EF4-FFF2-40B4-BE49-F238E27FC236}">
                <a16:creationId xmlns:a16="http://schemas.microsoft.com/office/drawing/2014/main" id="{215EB3E0-0B35-7A5F-681A-EBFBBEDC339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2F6170B-EB50-F20A-50F3-8F6A21C089FC}"/>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3290696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4D7980-2DB5-FFC5-AF3B-B1A4BB97B3D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0CE8072-C490-4AB8-1BE5-7BD4D5E78E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A25836F-DE48-551A-752D-A810D69E8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94216F4-F76A-AA17-4760-639C8D3653C5}"/>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6" name="Tijdelijke aanduiding voor voettekst 5">
            <a:extLst>
              <a:ext uri="{FF2B5EF4-FFF2-40B4-BE49-F238E27FC236}">
                <a16:creationId xmlns:a16="http://schemas.microsoft.com/office/drawing/2014/main" id="{815F8FC2-282A-F6F0-5C9D-55D168B2687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ADD1091-D459-1CC6-8816-DA4F09680BD7}"/>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2267601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E3912-7D18-3E16-939F-C81C20A74133}"/>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7FF978C4-BD1C-1500-1F82-ACE698F5EDA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F1CCEBAF-296F-B823-170D-BCBF55A42311}"/>
              </a:ext>
            </a:extLst>
          </p:cNvPr>
          <p:cNvSpPr>
            <a:spLocks noGrp="1"/>
          </p:cNvSpPr>
          <p:nvPr>
            <p:ph type="dt" sz="half" idx="10"/>
          </p:nvPr>
        </p:nvSpPr>
        <p:spPr/>
        <p:txBody>
          <a:bodyPr/>
          <a:lstStyle/>
          <a:p>
            <a:fld id="{D2CACF2F-6652-4D22-80D5-BBDB2BB61DBA}" type="datetime1">
              <a:rPr lang="en-US" smtClean="0"/>
              <a:t>4/18/2024</a:t>
            </a:fld>
            <a:endParaRPr lang="en-US"/>
          </a:p>
        </p:txBody>
      </p:sp>
      <p:sp>
        <p:nvSpPr>
          <p:cNvPr id="5" name="Tijdelijke aanduiding voor voettekst 4">
            <a:extLst>
              <a:ext uri="{FF2B5EF4-FFF2-40B4-BE49-F238E27FC236}">
                <a16:creationId xmlns:a16="http://schemas.microsoft.com/office/drawing/2014/main" id="{41C59DF5-3A43-471E-3916-0FBD8A20D64F}"/>
              </a:ext>
            </a:extLst>
          </p:cNvPr>
          <p:cNvSpPr>
            <a:spLocks noGrp="1"/>
          </p:cNvSpPr>
          <p:nvPr>
            <p:ph type="ftr" sz="quarter" idx="11"/>
          </p:nvPr>
        </p:nvSpPr>
        <p:spPr/>
        <p:txBody>
          <a:bodyPr/>
          <a:lstStyle/>
          <a:p>
            <a:r>
              <a:rPr lang="en-US"/>
              <a:t>Leercirkel NH Ketensamenwerking</a:t>
            </a:r>
          </a:p>
        </p:txBody>
      </p:sp>
      <p:sp>
        <p:nvSpPr>
          <p:cNvPr id="6" name="Tijdelijke aanduiding voor dianummer 5">
            <a:extLst>
              <a:ext uri="{FF2B5EF4-FFF2-40B4-BE49-F238E27FC236}">
                <a16:creationId xmlns:a16="http://schemas.microsoft.com/office/drawing/2014/main" id="{9868CD8F-AAB9-1439-3435-5F9593926207}"/>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735237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50781-5621-61AE-2530-79F255530A8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19269DA-3C7E-F58D-F963-92E125BE8A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2E37CCA-6B6A-0C27-D04F-E34A74B0B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9B64CA1-EF1B-D5C7-AA2B-1A67457E4300}"/>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6" name="Tijdelijke aanduiding voor voettekst 5">
            <a:extLst>
              <a:ext uri="{FF2B5EF4-FFF2-40B4-BE49-F238E27FC236}">
                <a16:creationId xmlns:a16="http://schemas.microsoft.com/office/drawing/2014/main" id="{3BB1C8FE-E0B3-F342-D21B-F534BAE7904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CF3DE0D-3445-83FB-CF73-7F468CE18B40}"/>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1078152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C4BCC-BA3A-B629-A73F-8873CBFF958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472516D-8A20-4271-D9D3-BD5C1F57140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3391E0-36B5-3CE6-4003-AF795A7B49EA}"/>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2D5FD4D9-FB98-557F-7DD9-D025C7DEF58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8234A5-3E2B-A35D-BA65-C1394FFE1E47}"/>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3766320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FB9BC24-FC0F-F206-350D-B71FA6C74E4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679E7C3-E298-066C-BCB4-52281863D92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7315B3-ED80-474D-FA1B-5383E34E7B37}"/>
              </a:ext>
            </a:extLst>
          </p:cNvPr>
          <p:cNvSpPr>
            <a:spLocks noGrp="1"/>
          </p:cNvSpPr>
          <p:nvPr>
            <p:ph type="dt" sz="half" idx="10"/>
          </p:nvPr>
        </p:nvSpPr>
        <p:spPr/>
        <p:txBody>
          <a:bodyPr/>
          <a:lstStyle/>
          <a:p>
            <a:fld id="{8A111205-69B0-4C04-8C47-B49C1FC3917A}"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F9DBD73C-C1BC-FCF0-BBE2-68B1E0728F9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1C9D89-852F-3E15-50C2-D6020B1EFC8D}"/>
              </a:ext>
            </a:extLst>
          </p:cNvPr>
          <p:cNvSpPr>
            <a:spLocks noGrp="1"/>
          </p:cNvSpPr>
          <p:nvPr>
            <p:ph type="sldNum" sz="quarter" idx="12"/>
          </p:nvPr>
        </p:nvSpPr>
        <p:spPr/>
        <p:txBody>
          <a:bodyPr/>
          <a:lstStyle/>
          <a:p>
            <a:fld id="{394798D3-9E14-4AE4-A1E0-BE67875D76EA}" type="slidenum">
              <a:rPr lang="nl-NL" smtClean="0"/>
              <a:t>‹nr.›</a:t>
            </a:fld>
            <a:endParaRPr lang="nl-NL"/>
          </a:p>
        </p:txBody>
      </p:sp>
    </p:spTree>
    <p:extLst>
      <p:ext uri="{BB962C8B-B14F-4D97-AF65-F5344CB8AC3E}">
        <p14:creationId xmlns:p14="http://schemas.microsoft.com/office/powerpoint/2010/main" val="239766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DA07B-1E17-6564-6AAC-52019B1CB1D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58A35B32-56CF-B2BD-D68E-039019528D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12974F-31CA-DABF-AC19-B7040370398C}"/>
              </a:ext>
            </a:extLst>
          </p:cNvPr>
          <p:cNvSpPr>
            <a:spLocks noGrp="1"/>
          </p:cNvSpPr>
          <p:nvPr>
            <p:ph type="dt" sz="half" idx="10"/>
          </p:nvPr>
        </p:nvSpPr>
        <p:spPr/>
        <p:txBody>
          <a:bodyPr/>
          <a:lstStyle/>
          <a:p>
            <a:fld id="{DE67F58D-67B4-442E-8857-2A1656D8BC31}" type="datetime1">
              <a:rPr lang="en-US" smtClean="0"/>
              <a:t>4/18/2024</a:t>
            </a:fld>
            <a:endParaRPr lang="en-US"/>
          </a:p>
        </p:txBody>
      </p:sp>
      <p:sp>
        <p:nvSpPr>
          <p:cNvPr id="5" name="Tijdelijke aanduiding voor voettekst 4">
            <a:extLst>
              <a:ext uri="{FF2B5EF4-FFF2-40B4-BE49-F238E27FC236}">
                <a16:creationId xmlns:a16="http://schemas.microsoft.com/office/drawing/2014/main" id="{F5D7C134-D9FF-1D89-1111-CA13DD0CE9B5}"/>
              </a:ext>
            </a:extLst>
          </p:cNvPr>
          <p:cNvSpPr>
            <a:spLocks noGrp="1"/>
          </p:cNvSpPr>
          <p:nvPr>
            <p:ph type="ftr" sz="quarter" idx="11"/>
          </p:nvPr>
        </p:nvSpPr>
        <p:spPr/>
        <p:txBody>
          <a:bodyPr/>
          <a:lstStyle/>
          <a:p>
            <a:r>
              <a:rPr lang="en-US"/>
              <a:t>Leercirkel NH Ketensamenwerking</a:t>
            </a:r>
          </a:p>
        </p:txBody>
      </p:sp>
      <p:sp>
        <p:nvSpPr>
          <p:cNvPr id="6" name="Tijdelijke aanduiding voor dianummer 5">
            <a:extLst>
              <a:ext uri="{FF2B5EF4-FFF2-40B4-BE49-F238E27FC236}">
                <a16:creationId xmlns:a16="http://schemas.microsoft.com/office/drawing/2014/main" id="{0552FE18-A97A-8CD5-CEC4-CB2EAA552746}"/>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1857619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629A3-59AF-8D4A-58BE-8E5278877259}"/>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19478157-183D-3766-841B-5984399CA9B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a:extLst>
              <a:ext uri="{FF2B5EF4-FFF2-40B4-BE49-F238E27FC236}">
                <a16:creationId xmlns:a16="http://schemas.microsoft.com/office/drawing/2014/main" id="{07812153-174C-1669-163C-A804A8B1E95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a:extLst>
              <a:ext uri="{FF2B5EF4-FFF2-40B4-BE49-F238E27FC236}">
                <a16:creationId xmlns:a16="http://schemas.microsoft.com/office/drawing/2014/main" id="{61839320-69E1-F0BE-8783-329F2026E635}"/>
              </a:ext>
            </a:extLst>
          </p:cNvPr>
          <p:cNvSpPr>
            <a:spLocks noGrp="1"/>
          </p:cNvSpPr>
          <p:nvPr>
            <p:ph type="dt" sz="half" idx="10"/>
          </p:nvPr>
        </p:nvSpPr>
        <p:spPr/>
        <p:txBody>
          <a:bodyPr/>
          <a:lstStyle/>
          <a:p>
            <a:fld id="{F8E14B52-7138-4A2E-895F-0E49808049C1}" type="datetime1">
              <a:rPr lang="en-US" smtClean="0"/>
              <a:t>4/18/2024</a:t>
            </a:fld>
            <a:endParaRPr lang="en-US"/>
          </a:p>
        </p:txBody>
      </p:sp>
      <p:sp>
        <p:nvSpPr>
          <p:cNvPr id="6" name="Tijdelijke aanduiding voor voettekst 5">
            <a:extLst>
              <a:ext uri="{FF2B5EF4-FFF2-40B4-BE49-F238E27FC236}">
                <a16:creationId xmlns:a16="http://schemas.microsoft.com/office/drawing/2014/main" id="{AF0B176F-C65F-CB9D-918F-D888825D87CD}"/>
              </a:ext>
            </a:extLst>
          </p:cNvPr>
          <p:cNvSpPr>
            <a:spLocks noGrp="1"/>
          </p:cNvSpPr>
          <p:nvPr>
            <p:ph type="ftr" sz="quarter" idx="11"/>
          </p:nvPr>
        </p:nvSpPr>
        <p:spPr/>
        <p:txBody>
          <a:bodyPr/>
          <a:lstStyle/>
          <a:p>
            <a:r>
              <a:rPr lang="en-US"/>
              <a:t>Leercirkel NH Ketensamenwerking</a:t>
            </a:r>
          </a:p>
        </p:txBody>
      </p:sp>
      <p:sp>
        <p:nvSpPr>
          <p:cNvPr id="7" name="Tijdelijke aanduiding voor dianummer 6">
            <a:extLst>
              <a:ext uri="{FF2B5EF4-FFF2-40B4-BE49-F238E27FC236}">
                <a16:creationId xmlns:a16="http://schemas.microsoft.com/office/drawing/2014/main" id="{3E6BDB12-DA8A-347D-AA08-5530546AD4A0}"/>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2988686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B192E-37F7-67B5-5193-ADD6CC76971D}"/>
              </a:ext>
            </a:extLst>
          </p:cNvPr>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57ED8233-1EDC-C8FC-B5D2-8364A608C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47A1A55-44DF-DE6F-A86E-55002B5C6CA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94934DF1-D011-07C9-996A-21A5A279A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5E7602B-2639-AD2C-7BE2-195D70353F5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4017E2CD-3E8E-D7F2-897D-19146A21666E}"/>
              </a:ext>
            </a:extLst>
          </p:cNvPr>
          <p:cNvSpPr>
            <a:spLocks noGrp="1"/>
          </p:cNvSpPr>
          <p:nvPr>
            <p:ph type="dt" sz="half" idx="10"/>
          </p:nvPr>
        </p:nvSpPr>
        <p:spPr/>
        <p:txBody>
          <a:bodyPr/>
          <a:lstStyle/>
          <a:p>
            <a:fld id="{9ACFCBAE-366D-4509-B850-C60F297B355F}" type="datetime1">
              <a:rPr lang="en-US" smtClean="0"/>
              <a:t>4/18/2024</a:t>
            </a:fld>
            <a:endParaRPr lang="en-US"/>
          </a:p>
        </p:txBody>
      </p:sp>
      <p:sp>
        <p:nvSpPr>
          <p:cNvPr id="8" name="Tijdelijke aanduiding voor voettekst 7">
            <a:extLst>
              <a:ext uri="{FF2B5EF4-FFF2-40B4-BE49-F238E27FC236}">
                <a16:creationId xmlns:a16="http://schemas.microsoft.com/office/drawing/2014/main" id="{CAA24C4B-3740-842C-BAC3-1AC31CFF96DC}"/>
              </a:ext>
            </a:extLst>
          </p:cNvPr>
          <p:cNvSpPr>
            <a:spLocks noGrp="1"/>
          </p:cNvSpPr>
          <p:nvPr>
            <p:ph type="ftr" sz="quarter" idx="11"/>
          </p:nvPr>
        </p:nvSpPr>
        <p:spPr/>
        <p:txBody>
          <a:bodyPr/>
          <a:lstStyle/>
          <a:p>
            <a:r>
              <a:rPr lang="en-US"/>
              <a:t>Leercirkel NH Ketensamenwerking</a:t>
            </a:r>
          </a:p>
        </p:txBody>
      </p:sp>
      <p:sp>
        <p:nvSpPr>
          <p:cNvPr id="9" name="Tijdelijke aanduiding voor dianummer 8">
            <a:extLst>
              <a:ext uri="{FF2B5EF4-FFF2-40B4-BE49-F238E27FC236}">
                <a16:creationId xmlns:a16="http://schemas.microsoft.com/office/drawing/2014/main" id="{063B305E-3E91-730D-7723-FF2F77788E0A}"/>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1156965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72E91-EADF-2267-69CE-3AD94936C51D}"/>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09E07351-9550-3A58-3CC9-3DDA4FFB1F44}"/>
              </a:ext>
            </a:extLst>
          </p:cNvPr>
          <p:cNvSpPr>
            <a:spLocks noGrp="1"/>
          </p:cNvSpPr>
          <p:nvPr>
            <p:ph type="dt" sz="half" idx="10"/>
          </p:nvPr>
        </p:nvSpPr>
        <p:spPr/>
        <p:txBody>
          <a:bodyPr/>
          <a:lstStyle/>
          <a:p>
            <a:fld id="{79E3CA8E-CE5C-4192-AA67-9B95C16C6658}" type="datetime1">
              <a:rPr lang="en-US" smtClean="0"/>
              <a:t>4/18/2024</a:t>
            </a:fld>
            <a:endParaRPr lang="en-US"/>
          </a:p>
        </p:txBody>
      </p:sp>
      <p:sp>
        <p:nvSpPr>
          <p:cNvPr id="4" name="Tijdelijke aanduiding voor voettekst 3">
            <a:extLst>
              <a:ext uri="{FF2B5EF4-FFF2-40B4-BE49-F238E27FC236}">
                <a16:creationId xmlns:a16="http://schemas.microsoft.com/office/drawing/2014/main" id="{4E416C9B-6BDF-9057-4D82-0114E8F9489C}"/>
              </a:ext>
            </a:extLst>
          </p:cNvPr>
          <p:cNvSpPr>
            <a:spLocks noGrp="1"/>
          </p:cNvSpPr>
          <p:nvPr>
            <p:ph type="ftr" sz="quarter" idx="11"/>
          </p:nvPr>
        </p:nvSpPr>
        <p:spPr/>
        <p:txBody>
          <a:bodyPr/>
          <a:lstStyle/>
          <a:p>
            <a:r>
              <a:rPr lang="en-US"/>
              <a:t>Leercirkel NH Ketensamenwerking</a:t>
            </a:r>
          </a:p>
        </p:txBody>
      </p:sp>
      <p:sp>
        <p:nvSpPr>
          <p:cNvPr id="5" name="Tijdelijke aanduiding voor dianummer 4">
            <a:extLst>
              <a:ext uri="{FF2B5EF4-FFF2-40B4-BE49-F238E27FC236}">
                <a16:creationId xmlns:a16="http://schemas.microsoft.com/office/drawing/2014/main" id="{3888AB68-C3C7-3AE0-7F01-943ED89D9025}"/>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410050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57B4B9-BDCF-474D-2ACE-02F1083D59C0}"/>
              </a:ext>
            </a:extLst>
          </p:cNvPr>
          <p:cNvSpPr>
            <a:spLocks noGrp="1"/>
          </p:cNvSpPr>
          <p:nvPr>
            <p:ph type="dt" sz="half" idx="10"/>
          </p:nvPr>
        </p:nvSpPr>
        <p:spPr/>
        <p:txBody>
          <a:bodyPr/>
          <a:lstStyle/>
          <a:p>
            <a:fld id="{312B924A-E141-43E4-9CBE-3A98F758D25A}" type="datetime1">
              <a:rPr lang="en-US" smtClean="0"/>
              <a:t>4/18/2024</a:t>
            </a:fld>
            <a:endParaRPr lang="en-US"/>
          </a:p>
        </p:txBody>
      </p:sp>
      <p:sp>
        <p:nvSpPr>
          <p:cNvPr id="3" name="Tijdelijke aanduiding voor voettekst 2">
            <a:extLst>
              <a:ext uri="{FF2B5EF4-FFF2-40B4-BE49-F238E27FC236}">
                <a16:creationId xmlns:a16="http://schemas.microsoft.com/office/drawing/2014/main" id="{4C5B76A2-9AD8-1DA8-8449-EC5C142A8C32}"/>
              </a:ext>
            </a:extLst>
          </p:cNvPr>
          <p:cNvSpPr>
            <a:spLocks noGrp="1"/>
          </p:cNvSpPr>
          <p:nvPr>
            <p:ph type="ftr" sz="quarter" idx="11"/>
          </p:nvPr>
        </p:nvSpPr>
        <p:spPr/>
        <p:txBody>
          <a:bodyPr/>
          <a:lstStyle/>
          <a:p>
            <a:r>
              <a:rPr lang="en-US"/>
              <a:t>Leercirkel NH Ketensamenwerking</a:t>
            </a:r>
          </a:p>
        </p:txBody>
      </p:sp>
      <p:sp>
        <p:nvSpPr>
          <p:cNvPr id="4" name="Tijdelijke aanduiding voor dianummer 3">
            <a:extLst>
              <a:ext uri="{FF2B5EF4-FFF2-40B4-BE49-F238E27FC236}">
                <a16:creationId xmlns:a16="http://schemas.microsoft.com/office/drawing/2014/main" id="{E0FFA5B1-6F9B-078F-29B7-E6D44F1791B3}"/>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329071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E5AC9-2A0E-A011-66FC-CEC936634ED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E921D4CF-BFDE-3FE9-98FD-34A9CD310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id="{01BB2AE8-79E3-0E55-1BDC-0EE0438EF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377F34E-9206-0940-F86A-742471C3C0FD}"/>
              </a:ext>
            </a:extLst>
          </p:cNvPr>
          <p:cNvSpPr>
            <a:spLocks noGrp="1"/>
          </p:cNvSpPr>
          <p:nvPr>
            <p:ph type="dt" sz="half" idx="10"/>
          </p:nvPr>
        </p:nvSpPr>
        <p:spPr/>
        <p:txBody>
          <a:bodyPr/>
          <a:lstStyle/>
          <a:p>
            <a:fld id="{EEA8DCA2-A261-4092-BC43-AA126F5E5F07}" type="datetime1">
              <a:rPr lang="en-US" smtClean="0"/>
              <a:t>4/18/2024</a:t>
            </a:fld>
            <a:endParaRPr lang="en-US"/>
          </a:p>
        </p:txBody>
      </p:sp>
      <p:sp>
        <p:nvSpPr>
          <p:cNvPr id="6" name="Tijdelijke aanduiding voor voettekst 5">
            <a:extLst>
              <a:ext uri="{FF2B5EF4-FFF2-40B4-BE49-F238E27FC236}">
                <a16:creationId xmlns:a16="http://schemas.microsoft.com/office/drawing/2014/main" id="{5CB4688C-D0F7-86F9-6C01-DA93F6B6799D}"/>
              </a:ext>
            </a:extLst>
          </p:cNvPr>
          <p:cNvSpPr>
            <a:spLocks noGrp="1"/>
          </p:cNvSpPr>
          <p:nvPr>
            <p:ph type="ftr" sz="quarter" idx="11"/>
          </p:nvPr>
        </p:nvSpPr>
        <p:spPr/>
        <p:txBody>
          <a:bodyPr/>
          <a:lstStyle/>
          <a:p>
            <a:r>
              <a:rPr lang="en-US"/>
              <a:t>Leercirkel NH Ketensamenwerking</a:t>
            </a:r>
          </a:p>
        </p:txBody>
      </p:sp>
      <p:sp>
        <p:nvSpPr>
          <p:cNvPr id="7" name="Tijdelijke aanduiding voor dianummer 6">
            <a:extLst>
              <a:ext uri="{FF2B5EF4-FFF2-40B4-BE49-F238E27FC236}">
                <a16:creationId xmlns:a16="http://schemas.microsoft.com/office/drawing/2014/main" id="{4CB7F810-D7F0-B6B1-F43A-06ABA94ED253}"/>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323366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F38D3-086E-9E45-25B2-F6F5F38C238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afbeelding 2">
            <a:extLst>
              <a:ext uri="{FF2B5EF4-FFF2-40B4-BE49-F238E27FC236}">
                <a16:creationId xmlns:a16="http://schemas.microsoft.com/office/drawing/2014/main" id="{E2EBCF0F-A704-EDE8-E421-156C3E8230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a:extLst>
              <a:ext uri="{FF2B5EF4-FFF2-40B4-BE49-F238E27FC236}">
                <a16:creationId xmlns:a16="http://schemas.microsoft.com/office/drawing/2014/main" id="{8F4B7095-8377-1C6A-E4BA-61BEEFF0A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83EDC67-E2E1-0B79-8623-11AB759E1E4C}"/>
              </a:ext>
            </a:extLst>
          </p:cNvPr>
          <p:cNvSpPr>
            <a:spLocks noGrp="1"/>
          </p:cNvSpPr>
          <p:nvPr>
            <p:ph type="dt" sz="half" idx="10"/>
          </p:nvPr>
        </p:nvSpPr>
        <p:spPr/>
        <p:txBody>
          <a:bodyPr/>
          <a:lstStyle/>
          <a:p>
            <a:fld id="{F869D185-6665-4071-8A7E-A3413F19D3C3}" type="datetime1">
              <a:rPr lang="en-US" smtClean="0"/>
              <a:t>4/18/2024</a:t>
            </a:fld>
            <a:endParaRPr lang="en-US"/>
          </a:p>
        </p:txBody>
      </p:sp>
      <p:sp>
        <p:nvSpPr>
          <p:cNvPr id="6" name="Tijdelijke aanduiding voor voettekst 5">
            <a:extLst>
              <a:ext uri="{FF2B5EF4-FFF2-40B4-BE49-F238E27FC236}">
                <a16:creationId xmlns:a16="http://schemas.microsoft.com/office/drawing/2014/main" id="{8B50B98C-B203-958B-B5C1-CAD8C1971DE6}"/>
              </a:ext>
            </a:extLst>
          </p:cNvPr>
          <p:cNvSpPr>
            <a:spLocks noGrp="1"/>
          </p:cNvSpPr>
          <p:nvPr>
            <p:ph type="ftr" sz="quarter" idx="11"/>
          </p:nvPr>
        </p:nvSpPr>
        <p:spPr/>
        <p:txBody>
          <a:bodyPr/>
          <a:lstStyle/>
          <a:p>
            <a:r>
              <a:rPr lang="en-US"/>
              <a:t>Leercirkel NH Ketensamenwerking</a:t>
            </a:r>
          </a:p>
        </p:txBody>
      </p:sp>
      <p:sp>
        <p:nvSpPr>
          <p:cNvPr id="7" name="Tijdelijke aanduiding voor dianummer 6">
            <a:extLst>
              <a:ext uri="{FF2B5EF4-FFF2-40B4-BE49-F238E27FC236}">
                <a16:creationId xmlns:a16="http://schemas.microsoft.com/office/drawing/2014/main" id="{7C8663FD-0344-4EA7-57B2-B924E707487B}"/>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314360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D3A230B-608A-F78F-2FCB-316023DA70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AEEC729F-4E98-23D6-EB80-CD4E38B0BF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44365F5B-6FD4-5A3E-2803-1951F50E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6914F-6A23-4961-A151-F0FE0FF92EF0}" type="datetime1">
              <a:rPr lang="en-US" smtClean="0"/>
              <a:t>4/18/2024</a:t>
            </a:fld>
            <a:endParaRPr lang="en-US"/>
          </a:p>
        </p:txBody>
      </p:sp>
      <p:sp>
        <p:nvSpPr>
          <p:cNvPr id="5" name="Tijdelijke aanduiding voor voettekst 4">
            <a:extLst>
              <a:ext uri="{FF2B5EF4-FFF2-40B4-BE49-F238E27FC236}">
                <a16:creationId xmlns:a16="http://schemas.microsoft.com/office/drawing/2014/main" id="{30A9C416-CFFB-1AB2-664B-B77A292067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Leercirkel NH Ketensamenwerking</a:t>
            </a:r>
          </a:p>
        </p:txBody>
      </p:sp>
      <p:sp>
        <p:nvSpPr>
          <p:cNvPr id="6" name="Tijdelijke aanduiding voor dianummer 5">
            <a:extLst>
              <a:ext uri="{FF2B5EF4-FFF2-40B4-BE49-F238E27FC236}">
                <a16:creationId xmlns:a16="http://schemas.microsoft.com/office/drawing/2014/main" id="{A7CD56F2-7FDB-5196-3213-BA0D347D35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9B7BA-2669-4612-B850-36C05A76B02B}" type="slidenum">
              <a:rPr lang="en-US" smtClean="0"/>
              <a:t>‹nr.›</a:t>
            </a:fld>
            <a:endParaRPr lang="en-US"/>
          </a:p>
        </p:txBody>
      </p:sp>
    </p:spTree>
    <p:extLst>
      <p:ext uri="{BB962C8B-B14F-4D97-AF65-F5344CB8AC3E}">
        <p14:creationId xmlns:p14="http://schemas.microsoft.com/office/powerpoint/2010/main" val="1101217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F9283E8-8A06-5F96-EDF1-0200ABF89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0BA94D1-164E-2639-2F36-9B7D6D672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D9E5E7-E341-5049-AF93-A97102048F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111205-69B0-4C04-8C47-B49C1FC3917A}"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DD5FAE84-4419-D2DC-71EB-204F0918E9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A3447E4C-9F7D-45C5-E17D-A1FE750642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4798D3-9E14-4AE4-A1E0-BE67875D76EA}" type="slidenum">
              <a:rPr lang="nl-NL" smtClean="0"/>
              <a:t>‹nr.›</a:t>
            </a:fld>
            <a:endParaRPr lang="nl-NL"/>
          </a:p>
        </p:txBody>
      </p:sp>
    </p:spTree>
    <p:extLst>
      <p:ext uri="{BB962C8B-B14F-4D97-AF65-F5344CB8AC3E}">
        <p14:creationId xmlns:p14="http://schemas.microsoft.com/office/powerpoint/2010/main" val="3966813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hyperlink" Target="http://www.leercirkelnh.n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4469908-40F0-48EB-8B29-996548C1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3C05521-4467-D268-D20D-D354EE91577C}"/>
              </a:ext>
            </a:extLst>
          </p:cNvPr>
          <p:cNvSpPr>
            <a:spLocks noGrp="1"/>
          </p:cNvSpPr>
          <p:nvPr>
            <p:ph type="ctrTitle"/>
          </p:nvPr>
        </p:nvSpPr>
        <p:spPr>
          <a:xfrm>
            <a:off x="838200" y="4072041"/>
            <a:ext cx="10515600" cy="1286087"/>
          </a:xfrm>
          <a:noFill/>
        </p:spPr>
        <p:txBody>
          <a:bodyPr anchor="ctr">
            <a:normAutofit/>
          </a:bodyPr>
          <a:lstStyle/>
          <a:p>
            <a:r>
              <a:rPr lang="en-US" sz="4000" dirty="0" err="1">
                <a:solidFill>
                  <a:schemeClr val="accent2">
                    <a:lumMod val="75000"/>
                  </a:schemeClr>
                </a:solidFill>
                <a:latin typeface="Baskerville Old Face" panose="02020602080505020303" pitchFamily="18" charset="0"/>
              </a:rPr>
              <a:t>Stichting</a:t>
            </a:r>
            <a:r>
              <a:rPr lang="en-US" sz="4000" dirty="0">
                <a:solidFill>
                  <a:schemeClr val="accent2">
                    <a:lumMod val="75000"/>
                  </a:schemeClr>
                </a:solidFill>
                <a:latin typeface="Baskerville Old Face" panose="02020602080505020303" pitchFamily="18" charset="0"/>
              </a:rPr>
              <a:t> Leercirkel Noord-Holland Ketensamenwerking</a:t>
            </a:r>
          </a:p>
        </p:txBody>
      </p:sp>
      <p:sp>
        <p:nvSpPr>
          <p:cNvPr id="3" name="Ondertitel 2">
            <a:extLst>
              <a:ext uri="{FF2B5EF4-FFF2-40B4-BE49-F238E27FC236}">
                <a16:creationId xmlns:a16="http://schemas.microsoft.com/office/drawing/2014/main" id="{6B090F22-DDF2-2A4D-A57B-4A31D31AF84A}"/>
              </a:ext>
            </a:extLst>
          </p:cNvPr>
          <p:cNvSpPr>
            <a:spLocks noGrp="1"/>
          </p:cNvSpPr>
          <p:nvPr>
            <p:ph type="subTitle" idx="1"/>
          </p:nvPr>
        </p:nvSpPr>
        <p:spPr>
          <a:xfrm>
            <a:off x="838200" y="5571899"/>
            <a:ext cx="10515600" cy="557186"/>
          </a:xfrm>
          <a:noFill/>
        </p:spPr>
        <p:txBody>
          <a:bodyPr>
            <a:normAutofit/>
          </a:bodyPr>
          <a:lstStyle/>
          <a:p>
            <a:r>
              <a:rPr lang="en-US">
                <a:latin typeface="Baskerville Old Face" panose="02020602080505020303" pitchFamily="18" charset="0"/>
              </a:rPr>
              <a:t>Welkom bij de eerste Leercirkel</a:t>
            </a:r>
          </a:p>
          <a:p>
            <a:endParaRPr lang="en-US" dirty="0"/>
          </a:p>
        </p:txBody>
      </p:sp>
      <p:pic>
        <p:nvPicPr>
          <p:cNvPr id="5" name="Afbeelding 4">
            <a:extLst>
              <a:ext uri="{FF2B5EF4-FFF2-40B4-BE49-F238E27FC236}">
                <a16:creationId xmlns:a16="http://schemas.microsoft.com/office/drawing/2014/main" id="{A9205801-0317-97F2-AE30-6F7B9019DED3}"/>
              </a:ext>
            </a:extLst>
          </p:cNvPr>
          <p:cNvPicPr>
            <a:picLocks noChangeAspect="1"/>
          </p:cNvPicPr>
          <p:nvPr/>
        </p:nvPicPr>
        <p:blipFill rotWithShape="1">
          <a:blip r:embed="rId2"/>
          <a:srcRect t="6989" b="7702"/>
          <a:stretch/>
        </p:blipFill>
        <p:spPr>
          <a:xfrm>
            <a:off x="20" y="1"/>
            <a:ext cx="12191979" cy="3900324"/>
          </a:xfrm>
          <a:prstGeom prst="rect">
            <a:avLst/>
          </a:prstGeom>
        </p:spPr>
      </p:pic>
      <p:pic>
        <p:nvPicPr>
          <p:cNvPr id="7" name="Afbeelding 6">
            <a:extLst>
              <a:ext uri="{FF2B5EF4-FFF2-40B4-BE49-F238E27FC236}">
                <a16:creationId xmlns:a16="http://schemas.microsoft.com/office/drawing/2014/main" id="{681F744D-EBD7-705E-5C0B-BCBC8B847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006" y="5337048"/>
            <a:ext cx="1520952" cy="1520952"/>
          </a:xfrm>
          <a:prstGeom prst="rect">
            <a:avLst/>
          </a:prstGeom>
        </p:spPr>
      </p:pic>
    </p:spTree>
    <p:extLst>
      <p:ext uri="{BB962C8B-B14F-4D97-AF65-F5344CB8AC3E}">
        <p14:creationId xmlns:p14="http://schemas.microsoft.com/office/powerpoint/2010/main" val="7597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39C98D-B23E-7D1C-A2D1-6BA9F0711F2A}"/>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DBE02B5-202F-94A5-2654-ED510D80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ndwiel, metaalwaren, wiel, transport&#10;&#10;Automatisch gegenereerde beschrijving">
            <a:extLst>
              <a:ext uri="{FF2B5EF4-FFF2-40B4-BE49-F238E27FC236}">
                <a16:creationId xmlns:a16="http://schemas.microsoft.com/office/drawing/2014/main" id="{F9EE32E6-AD0E-5412-77F9-D7C9261EC4DD}"/>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Tijdelijke aanduiding voor inhoud 1">
            <a:extLst>
              <a:ext uri="{FF2B5EF4-FFF2-40B4-BE49-F238E27FC236}">
                <a16:creationId xmlns:a16="http://schemas.microsoft.com/office/drawing/2014/main" id="{F4DB4A30-C8D1-159B-2A13-E3D322C60DA6}"/>
              </a:ext>
            </a:extLst>
          </p:cNvPr>
          <p:cNvPicPr>
            <a:picLocks noGrp="1" noChangeAspect="1"/>
          </p:cNvPicPr>
          <p:nvPr>
            <p:ph idx="1"/>
          </p:nvPr>
        </p:nvPicPr>
        <p:blipFill rotWithShape="1">
          <a:blip r:embed="rId3"/>
          <a:srcRect t="20314" r="-2" b="3364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51DFBD4E-B574-B2B2-5EF0-A4692982E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1350BE68-54BE-8782-B838-DC20EB4B1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25AAD8FA-1AEA-EC3B-C02F-C06BB3BC0DF3}"/>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b="0" i="0" kern="1200">
                <a:solidFill>
                  <a:schemeClr val="tx1"/>
                </a:solidFill>
                <a:effectLst/>
                <a:latin typeface="+mj-lt"/>
                <a:ea typeface="+mj-ea"/>
                <a:cs typeface="+mj-cs"/>
              </a:rPr>
              <a:t>Uitleg en doelstelling Leerkringen:</a:t>
            </a:r>
            <a:endParaRPr lang="en-US" sz="3400" kern="1200">
              <a:solidFill>
                <a:schemeClr val="tx1"/>
              </a:solidFill>
              <a:latin typeface="+mj-lt"/>
              <a:ea typeface="+mj-ea"/>
              <a:cs typeface="+mj-cs"/>
            </a:endParaRPr>
          </a:p>
        </p:txBody>
      </p:sp>
      <p:sp>
        <p:nvSpPr>
          <p:cNvPr id="21" name="Rectangle 20">
            <a:extLst>
              <a:ext uri="{FF2B5EF4-FFF2-40B4-BE49-F238E27FC236}">
                <a16:creationId xmlns:a16="http://schemas.microsoft.com/office/drawing/2014/main" id="{8453589D-1100-68F8-E6D3-BFE728008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A90560A-E3E7-9F55-F1DF-52D0EC55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6E877A-EDCC-CDF5-E0C5-BEB5A37AF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kstvak 2">
            <a:extLst>
              <a:ext uri="{FF2B5EF4-FFF2-40B4-BE49-F238E27FC236}">
                <a16:creationId xmlns:a16="http://schemas.microsoft.com/office/drawing/2014/main" id="{AE972CC8-BCAB-7B1C-9F5E-514076F9194A}"/>
              </a:ext>
            </a:extLst>
          </p:cNvPr>
          <p:cNvSpPr txBox="1"/>
          <p:nvPr/>
        </p:nvSpPr>
        <p:spPr>
          <a:xfrm>
            <a:off x="448056" y="2512611"/>
            <a:ext cx="4832803" cy="3664351"/>
          </a:xfrm>
          <a:prstGeom prst="rect">
            <a:avLst/>
          </a:prstGeom>
        </p:spPr>
        <p:txBody>
          <a:bodyPr vert="horz" lIns="91440" tIns="45720" rIns="91440" bIns="45720" rtlCol="0">
            <a:normAutofit lnSpcReduction="10000"/>
          </a:bodyPr>
          <a:lstStyle/>
          <a:p>
            <a:r>
              <a:rPr lang="nl-NL" b="1" dirty="0">
                <a:latin typeface="Baskerville Old Face" panose="02020602080505020303" pitchFamily="18" charset="0"/>
              </a:rPr>
              <a:t>Structuur Leerkringen:</a:t>
            </a:r>
          </a:p>
          <a:p>
            <a:r>
              <a:rPr lang="nl-NL" b="1" dirty="0">
                <a:latin typeface="Baskerville Old Face" panose="02020602080505020303" pitchFamily="18" charset="0"/>
              </a:rPr>
              <a:t>Centraal staat een vooraf bepaald thema.</a:t>
            </a:r>
          </a:p>
          <a:p>
            <a:endParaRPr lang="nl-NL" dirty="0">
              <a:latin typeface="Baskerville Old Face" panose="02020602080505020303" pitchFamily="18" charset="0"/>
            </a:endParaRPr>
          </a:p>
          <a:p>
            <a:r>
              <a:rPr lang="nl-NL" dirty="0">
                <a:latin typeface="Baskerville Old Face" panose="02020602080505020303" pitchFamily="18" charset="0"/>
              </a:rPr>
              <a:t>- </a:t>
            </a:r>
            <a:r>
              <a:rPr lang="nl-NL" dirty="0">
                <a:solidFill>
                  <a:schemeClr val="accent2"/>
                </a:solidFill>
                <a:latin typeface="Baskerville Old Face" panose="02020602080505020303" pitchFamily="18" charset="0"/>
              </a:rPr>
              <a:t>Inleiding thema door externe spreker of</a:t>
            </a:r>
            <a:br>
              <a:rPr lang="nl-NL" dirty="0">
                <a:solidFill>
                  <a:schemeClr val="accent2"/>
                </a:solidFill>
                <a:latin typeface="Baskerville Old Face" panose="02020602080505020303" pitchFamily="18" charset="0"/>
              </a:rPr>
            </a:br>
            <a:r>
              <a:rPr lang="nl-NL" dirty="0">
                <a:solidFill>
                  <a:schemeClr val="accent2"/>
                </a:solidFill>
                <a:latin typeface="Baskerville Old Face" panose="02020602080505020303" pitchFamily="18" charset="0"/>
              </a:rPr>
              <a:t>  deelnemer </a:t>
            </a:r>
            <a:r>
              <a:rPr lang="nl-NL" dirty="0" err="1">
                <a:solidFill>
                  <a:schemeClr val="accent2"/>
                </a:solidFill>
                <a:latin typeface="Baskerville Old Face" panose="02020602080505020303" pitchFamily="18" charset="0"/>
              </a:rPr>
              <a:t>leercirkel</a:t>
            </a:r>
            <a:endParaRPr lang="nl-NL" dirty="0">
              <a:solidFill>
                <a:schemeClr val="accent2"/>
              </a:solidFill>
              <a:latin typeface="Baskerville Old Face" panose="02020602080505020303" pitchFamily="18" charset="0"/>
            </a:endParaRPr>
          </a:p>
          <a:p>
            <a:r>
              <a:rPr lang="nl-NL" dirty="0">
                <a:solidFill>
                  <a:schemeClr val="accent2"/>
                </a:solidFill>
                <a:latin typeface="Baskerville Old Face" panose="02020602080505020303" pitchFamily="18" charset="0"/>
              </a:rPr>
              <a:t>- Dialoog: ervaringen delen, halen en brengen van</a:t>
            </a:r>
            <a:br>
              <a:rPr lang="nl-NL" dirty="0">
                <a:solidFill>
                  <a:schemeClr val="accent2"/>
                </a:solidFill>
                <a:latin typeface="Baskerville Old Face" panose="02020602080505020303" pitchFamily="18" charset="0"/>
              </a:rPr>
            </a:br>
            <a:r>
              <a:rPr lang="nl-NL" dirty="0">
                <a:solidFill>
                  <a:schemeClr val="accent2"/>
                </a:solidFill>
                <a:latin typeface="Baskerville Old Face" panose="02020602080505020303" pitchFamily="18" charset="0"/>
              </a:rPr>
              <a:t>  kennis in kleine groepen</a:t>
            </a:r>
            <a:br>
              <a:rPr lang="nl-NL" dirty="0">
                <a:solidFill>
                  <a:schemeClr val="accent2"/>
                </a:solidFill>
                <a:latin typeface="Baskerville Old Face" panose="02020602080505020303" pitchFamily="18" charset="0"/>
              </a:rPr>
            </a:br>
            <a:r>
              <a:rPr lang="nl-NL" dirty="0">
                <a:solidFill>
                  <a:schemeClr val="accent2"/>
                </a:solidFill>
                <a:latin typeface="Baskerville Old Face" panose="02020602080505020303" pitchFamily="18" charset="0"/>
              </a:rPr>
              <a:t>- Bespreken reacties</a:t>
            </a:r>
            <a:br>
              <a:rPr lang="nl-NL" dirty="0">
                <a:solidFill>
                  <a:schemeClr val="accent2"/>
                </a:solidFill>
                <a:latin typeface="Baskerville Old Face" panose="02020602080505020303" pitchFamily="18" charset="0"/>
              </a:rPr>
            </a:br>
            <a:r>
              <a:rPr lang="nl-NL" dirty="0">
                <a:solidFill>
                  <a:schemeClr val="accent2"/>
                </a:solidFill>
                <a:latin typeface="Baskerville Old Face" panose="02020602080505020303" pitchFamily="18" charset="0"/>
              </a:rPr>
              <a:t>  Samenvatting en vervolgafspraken </a:t>
            </a:r>
          </a:p>
          <a:p>
            <a:pPr>
              <a:lnSpc>
                <a:spcPct val="90000"/>
              </a:lnSpc>
              <a:spcAft>
                <a:spcPts val="600"/>
              </a:spcAft>
            </a:pPr>
            <a:endParaRPr lang="en-US" sz="1400" dirty="0">
              <a:latin typeface="Baskerville Old Face" panose="02020602080505020303" pitchFamily="18" charset="0"/>
            </a:endParaRPr>
          </a:p>
          <a:p>
            <a:pPr>
              <a:lnSpc>
                <a:spcPct val="90000"/>
              </a:lnSpc>
              <a:spcAft>
                <a:spcPts val="600"/>
              </a:spcAft>
            </a:pPr>
            <a:r>
              <a:rPr lang="en-US" sz="2800" b="1" i="0" dirty="0" err="1">
                <a:solidFill>
                  <a:schemeClr val="accent2"/>
                </a:solidFill>
                <a:effectLst/>
                <a:latin typeface="Baskerville Old Face" panose="02020602080505020303" pitchFamily="18" charset="0"/>
              </a:rPr>
              <a:t>transparante</a:t>
            </a:r>
            <a:r>
              <a:rPr lang="en-US" sz="2800" b="1" i="0" dirty="0">
                <a:solidFill>
                  <a:schemeClr val="accent2"/>
                </a:solidFill>
                <a:effectLst/>
                <a:latin typeface="Baskerville Old Face" panose="02020602080505020303" pitchFamily="18" charset="0"/>
              </a:rPr>
              <a:t> </a:t>
            </a:r>
            <a:r>
              <a:rPr lang="en-US" sz="2800" b="1" i="0" dirty="0" err="1">
                <a:solidFill>
                  <a:schemeClr val="accent2"/>
                </a:solidFill>
                <a:effectLst/>
                <a:latin typeface="Baskerville Old Face" panose="02020602080505020303" pitchFamily="18" charset="0"/>
              </a:rPr>
              <a:t>kennisdeling</a:t>
            </a:r>
            <a:r>
              <a:rPr lang="en-US" sz="2800" b="1" i="0" dirty="0">
                <a:solidFill>
                  <a:schemeClr val="accent2"/>
                </a:solidFill>
                <a:effectLst/>
                <a:latin typeface="Baskerville Old Face" panose="02020602080505020303" pitchFamily="18" charset="0"/>
              </a:rPr>
              <a:t>, </a:t>
            </a:r>
            <a:r>
              <a:rPr lang="en-US" sz="2800" b="1" i="0" dirty="0" err="1">
                <a:solidFill>
                  <a:schemeClr val="accent2"/>
                </a:solidFill>
                <a:effectLst/>
                <a:latin typeface="Baskerville Old Face" panose="02020602080505020303" pitchFamily="18" charset="0"/>
              </a:rPr>
              <a:t>samenwerken</a:t>
            </a:r>
            <a:r>
              <a:rPr lang="en-US" sz="2800" b="1" i="0" dirty="0">
                <a:solidFill>
                  <a:schemeClr val="accent2"/>
                </a:solidFill>
                <a:effectLst/>
                <a:latin typeface="Baskerville Old Face" panose="02020602080505020303" pitchFamily="18" charset="0"/>
              </a:rPr>
              <a:t>, </a:t>
            </a:r>
            <a:r>
              <a:rPr lang="en-US" sz="2800" b="1" i="0" dirty="0" err="1">
                <a:solidFill>
                  <a:schemeClr val="accent2"/>
                </a:solidFill>
                <a:effectLst/>
                <a:latin typeface="Baskerville Old Face" panose="02020602080505020303" pitchFamily="18" charset="0"/>
              </a:rPr>
              <a:t>leren</a:t>
            </a:r>
            <a:r>
              <a:rPr lang="en-US" sz="2800" b="1" i="0" dirty="0">
                <a:solidFill>
                  <a:schemeClr val="accent2"/>
                </a:solidFill>
                <a:effectLst/>
                <a:latin typeface="Baskerville Old Face" panose="02020602080505020303" pitchFamily="18" charset="0"/>
              </a:rPr>
              <a:t> van </a:t>
            </a:r>
            <a:r>
              <a:rPr lang="en-US" sz="2800" b="1" i="0" dirty="0" err="1">
                <a:solidFill>
                  <a:schemeClr val="accent2"/>
                </a:solidFill>
                <a:effectLst/>
                <a:latin typeface="Baskerville Old Face" panose="02020602080505020303" pitchFamily="18" charset="0"/>
              </a:rPr>
              <a:t>elkaar</a:t>
            </a:r>
            <a:endParaRPr lang="en-US" sz="2800" b="1" i="0" dirty="0">
              <a:solidFill>
                <a:schemeClr val="accent2"/>
              </a:solidFill>
              <a:effectLst/>
              <a:latin typeface="Baskerville Old Face" panose="02020602080505020303" pitchFamily="18" charset="0"/>
            </a:endParaRPr>
          </a:p>
          <a:p>
            <a:pPr indent="-228600">
              <a:lnSpc>
                <a:spcPct val="90000"/>
              </a:lnSpc>
              <a:spcAft>
                <a:spcPts val="600"/>
              </a:spcAft>
              <a:buFont typeface="Arial" panose="020B0604020202020204" pitchFamily="34" charset="0"/>
              <a:buChar char="•"/>
            </a:pPr>
            <a:endParaRPr lang="en-US" sz="1400" b="1" dirty="0"/>
          </a:p>
        </p:txBody>
      </p:sp>
      <p:sp>
        <p:nvSpPr>
          <p:cNvPr id="5" name="Tijdelijke aanduiding voor datum 4">
            <a:extLst>
              <a:ext uri="{FF2B5EF4-FFF2-40B4-BE49-F238E27FC236}">
                <a16:creationId xmlns:a16="http://schemas.microsoft.com/office/drawing/2014/main" id="{5A59C85F-489D-DE80-EA96-992A97D5E629}"/>
              </a:ext>
            </a:extLst>
          </p:cNvPr>
          <p:cNvSpPr>
            <a:spLocks noGrp="1"/>
          </p:cNvSpPr>
          <p:nvPr>
            <p:ph type="dt" sz="half" idx="10"/>
          </p:nvPr>
        </p:nvSpPr>
        <p:spPr>
          <a:xfrm>
            <a:off x="438912" y="6356350"/>
            <a:ext cx="1335024" cy="365125"/>
          </a:xfrm>
        </p:spPr>
        <p:txBody>
          <a:bodyPr vert="horz" lIns="91440" tIns="45720" rIns="91440" bIns="45720" rtlCol="0" anchor="ct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4/18/2024</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815E59FB-3EB3-ABBB-0970-2C81AFD3F3DD}"/>
              </a:ext>
            </a:extLst>
          </p:cNvPr>
          <p:cNvSpPr>
            <a:spLocks noGrp="1"/>
          </p:cNvSpPr>
          <p:nvPr>
            <p:ph type="ftr" sz="quarter" idx="11"/>
          </p:nvPr>
        </p:nvSpPr>
        <p:spPr>
          <a:xfrm>
            <a:off x="1773936" y="6356350"/>
            <a:ext cx="2994766" cy="365125"/>
          </a:xfrm>
        </p:spPr>
        <p:txBody>
          <a:bodyPr vert="horz" lIns="91440" tIns="45720" rIns="91440" bIns="45720" rtlCol="0" anchor="ctr">
            <a:normAutofit/>
          </a:bodyPr>
          <a:lstStyle/>
          <a:p>
            <a:pPr algn="r">
              <a:spcAft>
                <a:spcPts val="600"/>
              </a:spcAft>
            </a:pPr>
            <a:r>
              <a:rPr lang="en-US" kern="1200" dirty="0">
                <a:solidFill>
                  <a:schemeClr val="tx1">
                    <a:lumMod val="50000"/>
                    <a:lumOff val="50000"/>
                  </a:schemeClr>
                </a:solidFill>
                <a:latin typeface="+mn-lt"/>
                <a:ea typeface="+mn-ea"/>
                <a:cs typeface="+mn-cs"/>
              </a:rPr>
              <a:t>Leercirkel NH Ketensamenwerking</a:t>
            </a:r>
          </a:p>
        </p:txBody>
      </p:sp>
      <p:sp>
        <p:nvSpPr>
          <p:cNvPr id="7" name="Tijdelijke aanduiding voor dianummer 6">
            <a:extLst>
              <a:ext uri="{FF2B5EF4-FFF2-40B4-BE49-F238E27FC236}">
                <a16:creationId xmlns:a16="http://schemas.microsoft.com/office/drawing/2014/main" id="{D755A055-AB4C-1C6A-1593-DA3796798EE8}"/>
              </a:ext>
            </a:extLst>
          </p:cNvPr>
          <p:cNvSpPr>
            <a:spLocks noGrp="1"/>
          </p:cNvSpPr>
          <p:nvPr>
            <p:ph type="sldNum" sz="quarter" idx="12"/>
          </p:nvPr>
        </p:nvSpPr>
        <p:spPr>
          <a:xfrm>
            <a:off x="9009888" y="6356350"/>
            <a:ext cx="2743200" cy="365125"/>
          </a:xfrm>
        </p:spPr>
        <p:txBody>
          <a:bodyPr vert="horz" lIns="91440" tIns="45720" rIns="91440" bIns="45720" rtlCol="0" anchor="ctr">
            <a:normAutofit/>
          </a:bodyPr>
          <a:lstStyle/>
          <a:p>
            <a:pPr>
              <a:spcAft>
                <a:spcPts val="600"/>
              </a:spcAft>
            </a:pPr>
            <a:fld id="{F779B7BA-2669-4612-B850-36C05A76B02B}" type="slidenum">
              <a:rPr lang="en-US">
                <a:solidFill>
                  <a:schemeClr val="bg1"/>
                </a:solidFill>
              </a:rPr>
              <a:pPr>
                <a:spcAft>
                  <a:spcPts val="600"/>
                </a:spcAft>
              </a:pPr>
              <a:t>10</a:t>
            </a:fld>
            <a:endParaRPr lang="en-US">
              <a:solidFill>
                <a:schemeClr val="bg1"/>
              </a:solidFill>
            </a:endParaRPr>
          </a:p>
        </p:txBody>
      </p:sp>
    </p:spTree>
    <p:extLst>
      <p:ext uri="{BB962C8B-B14F-4D97-AF65-F5344CB8AC3E}">
        <p14:creationId xmlns:p14="http://schemas.microsoft.com/office/powerpoint/2010/main" val="59479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E7FD65-3CB1-20E1-7512-DB7ABB701C74}"/>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ndwiel, metaalwaren, wiel, transport&#10;&#10;Automatisch gegenereerde beschrijving">
            <a:extLst>
              <a:ext uri="{FF2B5EF4-FFF2-40B4-BE49-F238E27FC236}">
                <a16:creationId xmlns:a16="http://schemas.microsoft.com/office/drawing/2014/main" id="{4D3EAF85-FB17-573B-7201-5073039020A7}"/>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descr="Afbeelding met Graphics, logo, Lettertype, clipart&#10;&#10;Automatisch gegenereerde beschrijving">
            <a:extLst>
              <a:ext uri="{FF2B5EF4-FFF2-40B4-BE49-F238E27FC236}">
                <a16:creationId xmlns:a16="http://schemas.microsoft.com/office/drawing/2014/main" id="{0DDF93EA-34E9-0360-68B3-483D6FAE678C}"/>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7" name="Freeform: Shape 3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BD33703F-4F88-662B-705B-F3D4D322C7C5}"/>
              </a:ext>
            </a:extLst>
          </p:cNvPr>
          <p:cNvSpPr>
            <a:spLocks noGrp="1"/>
          </p:cNvSpPr>
          <p:nvPr>
            <p:ph type="title"/>
          </p:nvPr>
        </p:nvSpPr>
        <p:spPr>
          <a:xfrm>
            <a:off x="448056" y="859536"/>
            <a:ext cx="4832802" cy="1243584"/>
          </a:xfrm>
        </p:spPr>
        <p:txBody>
          <a:bodyPr>
            <a:normAutofit/>
          </a:bodyPr>
          <a:lstStyle/>
          <a:p>
            <a:r>
              <a:rPr lang="en-US" sz="3400" b="0" i="0">
                <a:effectLst/>
                <a:latin typeface="Bookman Old Style" panose="02050604050505020204" pitchFamily="18" charset="0"/>
              </a:rPr>
              <a:t>Eerste Leerkring:</a:t>
            </a:r>
            <a:endParaRPr lang="en-US" sz="3400">
              <a:latin typeface="Bookman Old Style" panose="02050604050505020204" pitchFamily="18" charset="0"/>
            </a:endParaRPr>
          </a:p>
        </p:txBody>
      </p:sp>
      <p:sp>
        <p:nvSpPr>
          <p:cNvPr id="41" name="Rectangle 4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3" name="Rectangle 4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9F35EE16-DA2F-5C5F-EF81-BBE447EC1DF7}"/>
              </a:ext>
            </a:extLst>
          </p:cNvPr>
          <p:cNvSpPr>
            <a:spLocks noGrp="1"/>
          </p:cNvSpPr>
          <p:nvPr>
            <p:ph idx="1"/>
          </p:nvPr>
        </p:nvSpPr>
        <p:spPr>
          <a:xfrm>
            <a:off x="448056" y="2512611"/>
            <a:ext cx="4832803" cy="3664351"/>
          </a:xfrm>
        </p:spPr>
        <p:txBody>
          <a:bodyPr>
            <a:normAutofit/>
          </a:bodyPr>
          <a:lstStyle/>
          <a:p>
            <a:r>
              <a:rPr lang="en-US" sz="2000" b="1" dirty="0">
                <a:latin typeface="Baskerville Old Face" panose="02020602080505020303" pitchFamily="18" charset="0"/>
              </a:rPr>
              <a:t>Doel:</a:t>
            </a:r>
            <a:br>
              <a:rPr lang="en-US" sz="2000" dirty="0">
                <a:latin typeface="Baskerville Old Face" panose="02020602080505020303" pitchFamily="18" charset="0"/>
              </a:rPr>
            </a:br>
            <a:r>
              <a:rPr lang="en-US" sz="2000" dirty="0" err="1">
                <a:solidFill>
                  <a:schemeClr val="accent2"/>
                </a:solidFill>
                <a:latin typeface="Baskerville Old Face" panose="02020602080505020303" pitchFamily="18" charset="0"/>
              </a:rPr>
              <a:t>Inventarisatie</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leerbehoeftes</a:t>
            </a:r>
            <a:r>
              <a:rPr lang="en-US" sz="2000" dirty="0">
                <a:solidFill>
                  <a:schemeClr val="accent2"/>
                </a:solidFill>
                <a:latin typeface="Baskerville Old Face" panose="02020602080505020303" pitchFamily="18" charset="0"/>
              </a:rPr>
              <a:t> of </a:t>
            </a:r>
            <a:r>
              <a:rPr lang="en-US" sz="2000" dirty="0" err="1">
                <a:solidFill>
                  <a:schemeClr val="accent2"/>
                </a:solidFill>
                <a:latin typeface="Baskerville Old Face" panose="02020602080505020303" pitchFamily="18" charset="0"/>
              </a:rPr>
              <a:t>onderwerpen</a:t>
            </a:r>
            <a:r>
              <a:rPr lang="en-US" sz="2000" dirty="0">
                <a:solidFill>
                  <a:schemeClr val="accent2"/>
                </a:solidFill>
                <a:latin typeface="Baskerville Old Face" panose="02020602080505020303" pitchFamily="18" charset="0"/>
              </a:rPr>
              <a:t> die we </a:t>
            </a:r>
            <a:r>
              <a:rPr lang="en-US" sz="2000" dirty="0" err="1">
                <a:solidFill>
                  <a:schemeClr val="accent2"/>
                </a:solidFill>
                <a:latin typeface="Baskerville Old Face" panose="02020602080505020303" pitchFamily="18" charset="0"/>
              </a:rPr>
              <a:t>kunnen</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uitwerken</a:t>
            </a:r>
            <a:r>
              <a:rPr lang="en-US" sz="2000" dirty="0">
                <a:solidFill>
                  <a:schemeClr val="accent2"/>
                </a:solidFill>
                <a:latin typeface="Baskerville Old Face" panose="02020602080505020303" pitchFamily="18" charset="0"/>
              </a:rPr>
              <a:t> in </a:t>
            </a:r>
            <a:r>
              <a:rPr lang="en-US" sz="2000" dirty="0" err="1">
                <a:solidFill>
                  <a:schemeClr val="accent2"/>
                </a:solidFill>
                <a:latin typeface="Baskerville Old Face" panose="02020602080505020303" pitchFamily="18" charset="0"/>
              </a:rPr>
              <a:t>volgende</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Leerkringen</a:t>
            </a:r>
            <a:endParaRPr lang="en-US" sz="2000" dirty="0">
              <a:solidFill>
                <a:schemeClr val="accent2"/>
              </a:solidFill>
              <a:latin typeface="Baskerville Old Face" panose="02020602080505020303" pitchFamily="18" charset="0"/>
            </a:endParaRPr>
          </a:p>
          <a:p>
            <a:r>
              <a:rPr lang="en-US" sz="2000" b="1" dirty="0" err="1">
                <a:latin typeface="Baskerville Old Face" panose="02020602080505020303" pitchFamily="18" charset="0"/>
              </a:rPr>
              <a:t>Freqeuntie</a:t>
            </a:r>
            <a:r>
              <a:rPr lang="en-US" sz="2000" b="1" dirty="0">
                <a:latin typeface="Baskerville Old Face" panose="02020602080505020303" pitchFamily="18" charset="0"/>
              </a:rPr>
              <a:t>?</a:t>
            </a:r>
            <a:br>
              <a:rPr lang="en-US" sz="2000" b="1" dirty="0">
                <a:latin typeface="Baskerville Old Face" panose="02020602080505020303" pitchFamily="18" charset="0"/>
              </a:rPr>
            </a:br>
            <a:r>
              <a:rPr lang="en-US" sz="2000" dirty="0">
                <a:solidFill>
                  <a:schemeClr val="accent2"/>
                </a:solidFill>
                <a:latin typeface="Baskerville Old Face" panose="02020602080505020303" pitchFamily="18" charset="0"/>
              </a:rPr>
              <a:t>Hoe </a:t>
            </a:r>
            <a:r>
              <a:rPr lang="en-US" sz="2000" dirty="0" err="1">
                <a:solidFill>
                  <a:schemeClr val="accent2"/>
                </a:solidFill>
                <a:latin typeface="Baskerville Old Face" panose="02020602080505020303" pitchFamily="18" charset="0"/>
              </a:rPr>
              <a:t>vaak</a:t>
            </a:r>
            <a:r>
              <a:rPr lang="en-US" sz="2000" dirty="0">
                <a:solidFill>
                  <a:schemeClr val="accent2"/>
                </a:solidFill>
                <a:latin typeface="Baskerville Old Face" panose="02020602080505020303" pitchFamily="18" charset="0"/>
              </a:rPr>
              <a:t> en op  </a:t>
            </a:r>
            <a:r>
              <a:rPr lang="en-US" sz="2000" dirty="0" err="1">
                <a:solidFill>
                  <a:schemeClr val="accent2"/>
                </a:solidFill>
                <a:latin typeface="Baskerville Old Face" panose="02020602080505020303" pitchFamily="18" charset="0"/>
              </a:rPr>
              <a:t>welke</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termijn</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leerkringen</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organiseren</a:t>
            </a:r>
            <a:endParaRPr lang="en-US" sz="2000" dirty="0">
              <a:solidFill>
                <a:schemeClr val="accent2"/>
              </a:solidFill>
              <a:latin typeface="Baskerville Old Face" panose="02020602080505020303" pitchFamily="18" charset="0"/>
            </a:endParaRPr>
          </a:p>
          <a:p>
            <a:r>
              <a:rPr lang="en-US" sz="2000" b="1" dirty="0" err="1">
                <a:latin typeface="Baskerville Old Face" panose="02020602080505020303" pitchFamily="18" charset="0"/>
              </a:rPr>
              <a:t>Waar</a:t>
            </a:r>
            <a:r>
              <a:rPr lang="en-US" sz="2000" b="1" dirty="0">
                <a:latin typeface="Baskerville Old Face" panose="02020602080505020303" pitchFamily="18" charset="0"/>
              </a:rPr>
              <a:t>?</a:t>
            </a:r>
            <a:br>
              <a:rPr lang="en-US" sz="2000" dirty="0">
                <a:latin typeface="Baskerville Old Face" panose="02020602080505020303" pitchFamily="18" charset="0"/>
              </a:rPr>
            </a:br>
            <a:r>
              <a:rPr lang="en-US" sz="2000" dirty="0">
                <a:solidFill>
                  <a:schemeClr val="accent2"/>
                </a:solidFill>
                <a:latin typeface="Baskerville Old Face" panose="02020602080505020303" pitchFamily="18" charset="0"/>
              </a:rPr>
              <a:t>Kan op </a:t>
            </a:r>
            <a:r>
              <a:rPr lang="en-US" sz="2000" dirty="0" err="1">
                <a:solidFill>
                  <a:schemeClr val="accent2"/>
                </a:solidFill>
                <a:latin typeface="Baskerville Old Face" panose="02020602080505020303" pitchFamily="18" charset="0"/>
              </a:rPr>
              <a:t>huidige</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locatie</a:t>
            </a:r>
            <a:r>
              <a:rPr lang="en-US" sz="2000" dirty="0">
                <a:solidFill>
                  <a:schemeClr val="accent2"/>
                </a:solidFill>
                <a:latin typeface="Baskerville Old Face" panose="02020602080505020303" pitchFamily="18" charset="0"/>
              </a:rPr>
              <a:t> SG Triade, maar </a:t>
            </a:r>
            <a:r>
              <a:rPr lang="en-US" sz="2000" dirty="0" err="1">
                <a:solidFill>
                  <a:schemeClr val="accent2"/>
                </a:solidFill>
                <a:latin typeface="Baskerville Old Face" panose="02020602080505020303" pitchFamily="18" charset="0"/>
              </a:rPr>
              <a:t>kan</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ook</a:t>
            </a:r>
            <a:r>
              <a:rPr lang="en-US" sz="2000" dirty="0">
                <a:solidFill>
                  <a:schemeClr val="accent2"/>
                </a:solidFill>
                <a:latin typeface="Baskerville Old Face" panose="02020602080505020303" pitchFamily="18" charset="0"/>
              </a:rPr>
              <a:t> op </a:t>
            </a:r>
            <a:r>
              <a:rPr lang="en-US" sz="2000" dirty="0" err="1">
                <a:solidFill>
                  <a:schemeClr val="accent2"/>
                </a:solidFill>
                <a:latin typeface="Baskerville Old Face" panose="02020602080505020303" pitchFamily="18" charset="0"/>
              </a:rPr>
              <a:t>een</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bedrijfslocatie</a:t>
            </a:r>
            <a:r>
              <a:rPr lang="en-US" sz="2000" dirty="0">
                <a:solidFill>
                  <a:schemeClr val="accent2"/>
                </a:solidFill>
                <a:latin typeface="Baskerville Old Face" panose="02020602080505020303" pitchFamily="18" charset="0"/>
              </a:rPr>
              <a:t> van </a:t>
            </a:r>
            <a:r>
              <a:rPr lang="en-US" sz="2000" dirty="0" err="1">
                <a:solidFill>
                  <a:schemeClr val="accent2"/>
                </a:solidFill>
                <a:latin typeface="Baskerville Old Face" panose="02020602080505020303" pitchFamily="18" charset="0"/>
              </a:rPr>
              <a:t>deelnemende</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partij</a:t>
            </a:r>
            <a:endParaRPr lang="en-US" sz="2000" dirty="0">
              <a:solidFill>
                <a:schemeClr val="accent2"/>
              </a:solidFill>
              <a:latin typeface="Baskerville Old Face" panose="02020602080505020303" pitchFamily="18" charset="0"/>
            </a:endParaRPr>
          </a:p>
          <a:p>
            <a:pPr marL="0" indent="0">
              <a:buNone/>
            </a:pPr>
            <a:endParaRPr lang="en-US" sz="2000" dirty="0">
              <a:latin typeface="Baskerville Old Face" panose="02020602080505020303" pitchFamily="18" charset="0"/>
            </a:endParaRPr>
          </a:p>
        </p:txBody>
      </p:sp>
      <p:sp>
        <p:nvSpPr>
          <p:cNvPr id="5" name="Tijdelijke aanduiding voor datum 4">
            <a:extLst>
              <a:ext uri="{FF2B5EF4-FFF2-40B4-BE49-F238E27FC236}">
                <a16:creationId xmlns:a16="http://schemas.microsoft.com/office/drawing/2014/main" id="{CAAA2EA5-33DD-2AE1-D6AE-E478465486F5}"/>
              </a:ext>
            </a:extLst>
          </p:cNvPr>
          <p:cNvSpPr>
            <a:spLocks noGrp="1"/>
          </p:cNvSpPr>
          <p:nvPr>
            <p:ph type="dt" sz="half" idx="10"/>
          </p:nvPr>
        </p:nvSpPr>
        <p:spPr>
          <a:xfrm>
            <a:off x="438912" y="6356350"/>
            <a:ext cx="1335024" cy="365125"/>
          </a:xfrm>
        </p:spPr>
        <p:txBody>
          <a:bodyP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4/18/2024</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58DC2D2F-F4DE-C5D0-9023-0D8058BDEF29}"/>
              </a:ext>
            </a:extLst>
          </p:cNvPr>
          <p:cNvSpPr>
            <a:spLocks noGrp="1"/>
          </p:cNvSpPr>
          <p:nvPr>
            <p:ph type="ftr" sz="quarter" idx="11"/>
          </p:nvPr>
        </p:nvSpPr>
        <p:spPr>
          <a:xfrm>
            <a:off x="1773936" y="6356350"/>
            <a:ext cx="2994766" cy="365125"/>
          </a:xfrm>
        </p:spPr>
        <p:txBody>
          <a:bodyPr>
            <a:normAutofit/>
          </a:bodyPr>
          <a:lstStyle/>
          <a:p>
            <a:pPr algn="r">
              <a:spcAft>
                <a:spcPts val="600"/>
              </a:spcAft>
            </a:pPr>
            <a:r>
              <a:rPr lang="en-US">
                <a:solidFill>
                  <a:schemeClr val="tx1">
                    <a:lumMod val="50000"/>
                    <a:lumOff val="50000"/>
                  </a:schemeClr>
                </a:solidFill>
              </a:rPr>
              <a:t>Leercirkel NH Ketensamenwerking</a:t>
            </a:r>
          </a:p>
        </p:txBody>
      </p:sp>
      <p:sp>
        <p:nvSpPr>
          <p:cNvPr id="7" name="Tijdelijke aanduiding voor dianummer 6">
            <a:extLst>
              <a:ext uri="{FF2B5EF4-FFF2-40B4-BE49-F238E27FC236}">
                <a16:creationId xmlns:a16="http://schemas.microsoft.com/office/drawing/2014/main" id="{253BBE1E-8E41-34DB-1441-5C24A4C7D49D}"/>
              </a:ext>
            </a:extLst>
          </p:cNvPr>
          <p:cNvSpPr>
            <a:spLocks noGrp="1"/>
          </p:cNvSpPr>
          <p:nvPr>
            <p:ph type="sldNum" sz="quarter" idx="12"/>
          </p:nvPr>
        </p:nvSpPr>
        <p:spPr>
          <a:xfrm>
            <a:off x="9009888" y="6356350"/>
            <a:ext cx="2743200" cy="365125"/>
          </a:xfrm>
        </p:spPr>
        <p:txBody>
          <a:bodyPr>
            <a:normAutofit/>
          </a:bodyPr>
          <a:lstStyle/>
          <a:p>
            <a:pPr>
              <a:spcAft>
                <a:spcPts val="600"/>
              </a:spcAft>
            </a:pPr>
            <a:fld id="{F779B7BA-2669-4612-B850-36C05A76B02B}" type="slidenum">
              <a:rPr lang="en-US">
                <a:solidFill>
                  <a:schemeClr val="bg1"/>
                </a:solidFill>
              </a:rPr>
              <a:pPr>
                <a:spcAft>
                  <a:spcPts val="600"/>
                </a:spcAft>
              </a:pPr>
              <a:t>11</a:t>
            </a:fld>
            <a:endParaRPr lang="en-US">
              <a:solidFill>
                <a:schemeClr val="bg1"/>
              </a:solidFill>
            </a:endParaRPr>
          </a:p>
        </p:txBody>
      </p:sp>
    </p:spTree>
    <p:extLst>
      <p:ext uri="{BB962C8B-B14F-4D97-AF65-F5344CB8AC3E}">
        <p14:creationId xmlns:p14="http://schemas.microsoft.com/office/powerpoint/2010/main" val="192381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C72C85-FD14-08DF-AB74-3D10F6B01200}"/>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AC13A78-FC97-FF31-CC8D-9AE12A173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ndwiel, metaalwaren, wiel, transport&#10;&#10;Automatisch gegenereerde beschrijving">
            <a:extLst>
              <a:ext uri="{FF2B5EF4-FFF2-40B4-BE49-F238E27FC236}">
                <a16:creationId xmlns:a16="http://schemas.microsoft.com/office/drawing/2014/main" id="{C2D64001-3D65-0E4B-D7A7-BDE126117194}"/>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descr="Afbeelding met Graphics, logo, Lettertype, clipart&#10;&#10;Automatisch gegenereerde beschrijving">
            <a:extLst>
              <a:ext uri="{FF2B5EF4-FFF2-40B4-BE49-F238E27FC236}">
                <a16:creationId xmlns:a16="http://schemas.microsoft.com/office/drawing/2014/main" id="{8A9D245F-06B2-4C35-EF21-14CF100585CE}"/>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7" name="Freeform: Shape 36">
            <a:extLst>
              <a:ext uri="{FF2B5EF4-FFF2-40B4-BE49-F238E27FC236}">
                <a16:creationId xmlns:a16="http://schemas.microsoft.com/office/drawing/2014/main" id="{2ECF315B-BC80-2D95-9023-FE7375F1D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E832CEE7-1590-98C0-266D-21CFB274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8E326984-7BC9-3669-3BBD-24C055467D9D}"/>
              </a:ext>
            </a:extLst>
          </p:cNvPr>
          <p:cNvSpPr>
            <a:spLocks noGrp="1"/>
          </p:cNvSpPr>
          <p:nvPr>
            <p:ph type="title"/>
          </p:nvPr>
        </p:nvSpPr>
        <p:spPr>
          <a:xfrm>
            <a:off x="448056" y="859536"/>
            <a:ext cx="4832802" cy="1243584"/>
          </a:xfrm>
        </p:spPr>
        <p:txBody>
          <a:bodyPr>
            <a:normAutofit/>
          </a:bodyPr>
          <a:lstStyle/>
          <a:p>
            <a:r>
              <a:rPr lang="en-US" sz="3400" b="0" i="0">
                <a:effectLst/>
                <a:latin typeface="Bookman Old Style" panose="02050604050505020204" pitchFamily="18" charset="0"/>
              </a:rPr>
              <a:t>Eerste Leerkring:</a:t>
            </a:r>
            <a:endParaRPr lang="en-US" sz="3400">
              <a:latin typeface="Bookman Old Style" panose="02050604050505020204" pitchFamily="18" charset="0"/>
            </a:endParaRPr>
          </a:p>
        </p:txBody>
      </p:sp>
      <p:sp>
        <p:nvSpPr>
          <p:cNvPr id="41" name="Rectangle 40">
            <a:extLst>
              <a:ext uri="{FF2B5EF4-FFF2-40B4-BE49-F238E27FC236}">
                <a16:creationId xmlns:a16="http://schemas.microsoft.com/office/drawing/2014/main" id="{F903E1B9-D452-8C28-3864-25EFA85EC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3" name="Rectangle 42">
            <a:extLst>
              <a:ext uri="{FF2B5EF4-FFF2-40B4-BE49-F238E27FC236}">
                <a16:creationId xmlns:a16="http://schemas.microsoft.com/office/drawing/2014/main" id="{BE409D28-5E92-D31D-B07D-186E11FD5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D02082D5-518C-E6F0-0CC0-897B39AB5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09232766-8C73-B86F-8DEA-380A59C4683D}"/>
              </a:ext>
            </a:extLst>
          </p:cNvPr>
          <p:cNvSpPr>
            <a:spLocks noGrp="1"/>
          </p:cNvSpPr>
          <p:nvPr>
            <p:ph idx="1"/>
          </p:nvPr>
        </p:nvSpPr>
        <p:spPr>
          <a:xfrm>
            <a:off x="448056" y="2512611"/>
            <a:ext cx="4832803" cy="3664351"/>
          </a:xfrm>
        </p:spPr>
        <p:txBody>
          <a:bodyPr>
            <a:normAutofit/>
          </a:bodyPr>
          <a:lstStyle/>
          <a:p>
            <a:r>
              <a:rPr lang="en-US" sz="2000" b="1" dirty="0">
                <a:latin typeface="Baskerville Old Face" panose="02020602080505020303" pitchFamily="18" charset="0"/>
              </a:rPr>
              <a:t>Hoe?</a:t>
            </a:r>
            <a:br>
              <a:rPr lang="en-US" sz="2000" b="1" dirty="0">
                <a:latin typeface="Baskerville Old Face" panose="02020602080505020303" pitchFamily="18" charset="0"/>
              </a:rPr>
            </a:br>
            <a:r>
              <a:rPr lang="en-US" sz="2000" b="1" dirty="0" err="1">
                <a:solidFill>
                  <a:schemeClr val="accent2"/>
                </a:solidFill>
                <a:latin typeface="Baskerville Old Face" panose="02020602080505020303" pitchFamily="18" charset="0"/>
              </a:rPr>
              <a:t>D</a:t>
            </a:r>
            <a:r>
              <a:rPr lang="en-US" sz="2000" dirty="0" err="1">
                <a:solidFill>
                  <a:schemeClr val="accent2"/>
                </a:solidFill>
                <a:latin typeface="Baskerville Old Face" panose="02020602080505020303" pitchFamily="18" charset="0"/>
              </a:rPr>
              <a:t>ecentraal</a:t>
            </a:r>
            <a:r>
              <a:rPr lang="en-US" sz="2000" dirty="0">
                <a:solidFill>
                  <a:schemeClr val="accent2"/>
                </a:solidFill>
                <a:latin typeface="Baskerville Old Face" panose="02020602080505020303" pitchFamily="18" charset="0"/>
              </a:rPr>
              <a:t> in </a:t>
            </a:r>
            <a:r>
              <a:rPr lang="en-US" sz="2000" dirty="0" err="1">
                <a:solidFill>
                  <a:schemeClr val="accent2"/>
                </a:solidFill>
                <a:latin typeface="Baskerville Old Face" panose="02020602080505020303" pitchFamily="18" charset="0"/>
              </a:rPr>
              <a:t>kleinere</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groepen</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bespreken</a:t>
            </a:r>
            <a:r>
              <a:rPr lang="en-US" sz="2000" dirty="0">
                <a:solidFill>
                  <a:schemeClr val="accent2"/>
                </a:solidFill>
                <a:latin typeface="Baskerville Old Face" panose="02020602080505020303" pitchFamily="18" charset="0"/>
              </a:rPr>
              <a:t> en </a:t>
            </a:r>
            <a:r>
              <a:rPr lang="en-US" sz="2000" dirty="0" err="1">
                <a:solidFill>
                  <a:schemeClr val="accent2"/>
                </a:solidFill>
                <a:latin typeface="Baskerville Old Face" panose="02020602080505020303" pitchFamily="18" charset="0"/>
              </a:rPr>
              <a:t>uitwerken</a:t>
            </a:r>
            <a:br>
              <a:rPr lang="en-US" sz="2000" dirty="0">
                <a:solidFill>
                  <a:schemeClr val="accent2"/>
                </a:solidFill>
                <a:latin typeface="Baskerville Old Face" panose="02020602080505020303" pitchFamily="18" charset="0"/>
              </a:rPr>
            </a:br>
            <a:r>
              <a:rPr lang="en-US" sz="2000" dirty="0" err="1">
                <a:solidFill>
                  <a:schemeClr val="accent2"/>
                </a:solidFill>
                <a:latin typeface="Baskerville Old Face" panose="02020602080505020303" pitchFamily="18" charset="0"/>
              </a:rPr>
              <a:t>Plenair</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bespreken</a:t>
            </a:r>
            <a:r>
              <a:rPr lang="en-US" sz="2000" dirty="0">
                <a:solidFill>
                  <a:schemeClr val="accent2"/>
                </a:solidFill>
                <a:latin typeface="Baskerville Old Face" panose="02020602080505020303" pitchFamily="18" charset="0"/>
              </a:rPr>
              <a:t> van de </a:t>
            </a:r>
            <a:r>
              <a:rPr lang="en-US" sz="2000" dirty="0" err="1">
                <a:solidFill>
                  <a:schemeClr val="accent2"/>
                </a:solidFill>
                <a:latin typeface="Baskerville Old Face" panose="02020602080505020303" pitchFamily="18" charset="0"/>
              </a:rPr>
              <a:t>resultaten</a:t>
            </a:r>
            <a:endParaRPr lang="en-US" sz="2000" dirty="0">
              <a:solidFill>
                <a:schemeClr val="accent2"/>
              </a:solidFill>
              <a:latin typeface="Baskerville Old Face" panose="02020602080505020303" pitchFamily="18" charset="0"/>
            </a:endParaRPr>
          </a:p>
          <a:p>
            <a:pPr marL="0" indent="0">
              <a:buNone/>
            </a:pPr>
            <a:r>
              <a:rPr lang="en-US" sz="2000" b="1" dirty="0" err="1">
                <a:latin typeface="Baskerville Old Face" panose="02020602080505020303" pitchFamily="18" charset="0"/>
              </a:rPr>
              <a:t>Tevens</a:t>
            </a:r>
            <a:r>
              <a:rPr lang="en-US" sz="2000" b="1" dirty="0">
                <a:latin typeface="Baskerville Old Face" panose="02020602080505020303" pitchFamily="18" charset="0"/>
              </a:rPr>
              <a:t> </a:t>
            </a:r>
            <a:r>
              <a:rPr lang="en-US" sz="2000" b="1" dirty="0" err="1">
                <a:latin typeface="Baskerville Old Face" panose="02020602080505020303" pitchFamily="18" charset="0"/>
              </a:rPr>
              <a:t>verzoek</a:t>
            </a:r>
            <a:r>
              <a:rPr lang="en-US" sz="2000" b="1" dirty="0">
                <a:latin typeface="Baskerville Old Face" panose="02020602080505020303" pitchFamily="18" charset="0"/>
              </a:rPr>
              <a:t> om u </a:t>
            </a:r>
            <a:r>
              <a:rPr lang="en-US" sz="2000" b="1" dirty="0" err="1">
                <a:latin typeface="Baskerville Old Face" panose="02020602080505020303" pitchFamily="18" charset="0"/>
              </a:rPr>
              <a:t>aan</a:t>
            </a:r>
            <a:r>
              <a:rPr lang="en-US" sz="2000" b="1" dirty="0">
                <a:latin typeface="Baskerville Old Face" panose="02020602080505020303" pitchFamily="18" charset="0"/>
              </a:rPr>
              <a:t> </a:t>
            </a:r>
            <a:r>
              <a:rPr lang="en-US" sz="2000" b="1" dirty="0" err="1">
                <a:latin typeface="Baskerville Old Face" panose="02020602080505020303" pitchFamily="18" charset="0"/>
              </a:rPr>
              <a:t>te</a:t>
            </a:r>
            <a:r>
              <a:rPr lang="en-US" sz="2000" b="1" dirty="0">
                <a:latin typeface="Baskerville Old Face" panose="02020602080505020303" pitchFamily="18" charset="0"/>
              </a:rPr>
              <a:t> </a:t>
            </a:r>
            <a:r>
              <a:rPr lang="en-US" sz="2000" b="1" dirty="0" err="1">
                <a:latin typeface="Baskerville Old Face" panose="02020602080505020303" pitchFamily="18" charset="0"/>
              </a:rPr>
              <a:t>sluiten</a:t>
            </a:r>
            <a:r>
              <a:rPr lang="en-US" sz="2000" b="1" dirty="0">
                <a:latin typeface="Baskerville Old Face" panose="02020602080505020303" pitchFamily="18" charset="0"/>
              </a:rPr>
              <a:t> </a:t>
            </a:r>
            <a:r>
              <a:rPr lang="en-US" sz="2000" b="1" dirty="0" err="1">
                <a:latin typeface="Baskerville Old Face" panose="02020602080505020303" pitchFamily="18" charset="0"/>
              </a:rPr>
              <a:t>bij</a:t>
            </a:r>
            <a:r>
              <a:rPr lang="en-US" sz="2000" b="1" dirty="0">
                <a:latin typeface="Baskerville Old Face" panose="02020602080505020303" pitchFamily="18" charset="0"/>
              </a:rPr>
              <a:t> </a:t>
            </a:r>
            <a:r>
              <a:rPr lang="en-US" sz="2000" b="1" dirty="0" err="1">
                <a:latin typeface="Baskerville Old Face" panose="02020602080505020303" pitchFamily="18" charset="0"/>
              </a:rPr>
              <a:t>onze</a:t>
            </a:r>
            <a:r>
              <a:rPr lang="en-US" sz="2000" b="1" dirty="0">
                <a:latin typeface="Baskerville Old Face" panose="02020602080505020303" pitchFamily="18" charset="0"/>
              </a:rPr>
              <a:t> Leercirkel: </a:t>
            </a:r>
            <a:br>
              <a:rPr lang="en-US" sz="2000" b="1" dirty="0">
                <a:latin typeface="Baskerville Old Face" panose="02020602080505020303" pitchFamily="18" charset="0"/>
              </a:rPr>
            </a:br>
            <a:r>
              <a:rPr lang="en-US" sz="2000" b="1" dirty="0">
                <a:solidFill>
                  <a:schemeClr val="accent2"/>
                </a:solidFill>
                <a:latin typeface="Baskerville Old Face" panose="02020602080505020303" pitchFamily="18" charset="0"/>
              </a:rPr>
              <a:t>- via </a:t>
            </a:r>
            <a:r>
              <a:rPr lang="en-US" sz="2000" b="1" dirty="0" err="1">
                <a:solidFill>
                  <a:schemeClr val="accent2"/>
                </a:solidFill>
                <a:latin typeface="Baskerville Old Face" panose="02020602080505020303" pitchFamily="18" charset="0"/>
              </a:rPr>
              <a:t>ons</a:t>
            </a:r>
            <a:r>
              <a:rPr lang="en-US" sz="2000" b="1" dirty="0">
                <a:solidFill>
                  <a:schemeClr val="accent2"/>
                </a:solidFill>
                <a:latin typeface="Baskerville Old Face" panose="02020602080505020303" pitchFamily="18" charset="0"/>
              </a:rPr>
              <a:t> online </a:t>
            </a:r>
            <a:r>
              <a:rPr lang="en-US" sz="2000" b="1" dirty="0" err="1">
                <a:solidFill>
                  <a:schemeClr val="accent2"/>
                </a:solidFill>
                <a:latin typeface="Baskerville Old Face" panose="02020602080505020303" pitchFamily="18" charset="0"/>
              </a:rPr>
              <a:t>inschrijf</a:t>
            </a:r>
            <a:r>
              <a:rPr lang="en-US" sz="2000" b="1" dirty="0">
                <a:solidFill>
                  <a:schemeClr val="accent2"/>
                </a:solidFill>
                <a:latin typeface="Baskerville Old Face" panose="02020602080505020303" pitchFamily="18" charset="0"/>
              </a:rPr>
              <a:t> </a:t>
            </a:r>
            <a:r>
              <a:rPr lang="en-US" sz="2000" b="1" dirty="0" err="1">
                <a:solidFill>
                  <a:schemeClr val="accent2"/>
                </a:solidFill>
                <a:latin typeface="Baskerville Old Face" panose="02020602080505020303" pitchFamily="18" charset="0"/>
              </a:rPr>
              <a:t>formulier</a:t>
            </a:r>
            <a:r>
              <a:rPr lang="en-US" sz="2000" b="1" dirty="0">
                <a:solidFill>
                  <a:schemeClr val="accent2"/>
                </a:solidFill>
                <a:latin typeface="Baskerville Old Face" panose="02020602080505020303" pitchFamily="18" charset="0"/>
              </a:rPr>
              <a:t> op</a:t>
            </a:r>
            <a:br>
              <a:rPr lang="en-US" sz="2000" b="1" dirty="0">
                <a:solidFill>
                  <a:schemeClr val="accent2"/>
                </a:solidFill>
                <a:latin typeface="Baskerville Old Face" panose="02020602080505020303" pitchFamily="18" charset="0"/>
              </a:rPr>
            </a:br>
            <a:r>
              <a:rPr lang="en-US" sz="2000" b="1" dirty="0">
                <a:solidFill>
                  <a:schemeClr val="accent2"/>
                </a:solidFill>
                <a:latin typeface="Baskerville Old Face" panose="02020602080505020303" pitchFamily="18" charset="0"/>
              </a:rPr>
              <a:t>  </a:t>
            </a:r>
            <a:r>
              <a:rPr lang="en-US" sz="2000" b="1" dirty="0">
                <a:solidFill>
                  <a:schemeClr val="accent2"/>
                </a:solidFill>
                <a:latin typeface="Baskerville Old Face" panose="02020602080505020303" pitchFamily="18" charset="0"/>
                <a:hlinkClick r:id="rId4"/>
              </a:rPr>
              <a:t>www.leercirkelnh.nl</a:t>
            </a:r>
            <a:r>
              <a:rPr lang="en-US" sz="2000" b="1" dirty="0">
                <a:solidFill>
                  <a:schemeClr val="accent2"/>
                </a:solidFill>
                <a:latin typeface="Baskerville Old Face" panose="02020602080505020303" pitchFamily="18" charset="0"/>
              </a:rPr>
              <a:t> </a:t>
            </a:r>
            <a:br>
              <a:rPr lang="en-US" sz="2000" b="1" dirty="0">
                <a:solidFill>
                  <a:schemeClr val="accent2"/>
                </a:solidFill>
                <a:latin typeface="Baskerville Old Face" panose="02020602080505020303" pitchFamily="18" charset="0"/>
              </a:rPr>
            </a:br>
            <a:r>
              <a:rPr lang="en-US" sz="2000" b="1" dirty="0">
                <a:solidFill>
                  <a:schemeClr val="accent2"/>
                </a:solidFill>
                <a:latin typeface="Baskerville Old Face" panose="02020602080505020303" pitchFamily="18" charset="0"/>
              </a:rPr>
              <a:t>of</a:t>
            </a:r>
            <a:br>
              <a:rPr lang="en-US" sz="2000" b="1" dirty="0">
                <a:solidFill>
                  <a:schemeClr val="accent2"/>
                </a:solidFill>
                <a:latin typeface="Baskerville Old Face" panose="02020602080505020303" pitchFamily="18" charset="0"/>
              </a:rPr>
            </a:br>
            <a:r>
              <a:rPr lang="en-US" sz="2000" b="1" dirty="0">
                <a:solidFill>
                  <a:schemeClr val="accent2"/>
                </a:solidFill>
                <a:latin typeface="Baskerville Old Face" panose="02020602080505020303" pitchFamily="18" charset="0"/>
              </a:rPr>
              <a:t>- </a:t>
            </a:r>
            <a:r>
              <a:rPr lang="en-US" sz="2000" b="1" dirty="0" err="1">
                <a:solidFill>
                  <a:schemeClr val="accent2"/>
                </a:solidFill>
                <a:latin typeface="Baskerville Old Face" panose="02020602080505020303" pitchFamily="18" charset="0"/>
              </a:rPr>
              <a:t>invullen</a:t>
            </a:r>
            <a:r>
              <a:rPr lang="en-US" sz="2000" b="1" dirty="0">
                <a:solidFill>
                  <a:schemeClr val="accent2"/>
                </a:solidFill>
                <a:latin typeface="Baskerville Old Face" panose="02020602080505020303" pitchFamily="18" charset="0"/>
              </a:rPr>
              <a:t> van het </a:t>
            </a:r>
            <a:r>
              <a:rPr lang="en-US" sz="2000" b="1" dirty="0" err="1">
                <a:solidFill>
                  <a:schemeClr val="accent2"/>
                </a:solidFill>
                <a:latin typeface="Baskerville Old Face" panose="02020602080505020303" pitchFamily="18" charset="0"/>
              </a:rPr>
              <a:t>fysieke</a:t>
            </a:r>
            <a:r>
              <a:rPr lang="en-US" sz="2000" b="1" dirty="0">
                <a:solidFill>
                  <a:schemeClr val="accent2"/>
                </a:solidFill>
                <a:latin typeface="Baskerville Old Face" panose="02020602080505020303" pitchFamily="18" charset="0"/>
              </a:rPr>
              <a:t> </a:t>
            </a:r>
            <a:r>
              <a:rPr lang="en-US" sz="2000" b="1" dirty="0" err="1">
                <a:solidFill>
                  <a:schemeClr val="accent2"/>
                </a:solidFill>
                <a:latin typeface="Baskerville Old Face" panose="02020602080505020303" pitchFamily="18" charset="0"/>
              </a:rPr>
              <a:t>inschrijf</a:t>
            </a:r>
            <a:r>
              <a:rPr lang="en-US" sz="2000" b="1" dirty="0">
                <a:solidFill>
                  <a:schemeClr val="accent2"/>
                </a:solidFill>
                <a:latin typeface="Baskerville Old Face" panose="02020602080505020303" pitchFamily="18" charset="0"/>
              </a:rPr>
              <a:t> </a:t>
            </a:r>
            <a:r>
              <a:rPr lang="en-US" sz="2000" b="1" dirty="0" err="1">
                <a:solidFill>
                  <a:schemeClr val="accent2"/>
                </a:solidFill>
                <a:latin typeface="Baskerville Old Face" panose="02020602080505020303" pitchFamily="18" charset="0"/>
              </a:rPr>
              <a:t>formulier</a:t>
            </a:r>
            <a:br>
              <a:rPr lang="en-US" sz="2000" b="1" dirty="0">
                <a:solidFill>
                  <a:schemeClr val="accent2"/>
                </a:solidFill>
                <a:latin typeface="Baskerville Old Face" panose="02020602080505020303" pitchFamily="18" charset="0"/>
              </a:rPr>
            </a:br>
            <a:r>
              <a:rPr lang="en-US" sz="2000" b="1" dirty="0">
                <a:solidFill>
                  <a:schemeClr val="accent2"/>
                </a:solidFill>
                <a:latin typeface="Baskerville Old Face" panose="02020602080505020303" pitchFamily="18" charset="0"/>
              </a:rPr>
              <a:t>  </a:t>
            </a:r>
            <a:r>
              <a:rPr lang="en-US" sz="2000" b="1" dirty="0" err="1">
                <a:solidFill>
                  <a:schemeClr val="accent2"/>
                </a:solidFill>
                <a:latin typeface="Baskerville Old Face" panose="02020602080505020303" pitchFamily="18" charset="0"/>
              </a:rPr>
              <a:t>hier</a:t>
            </a:r>
            <a:r>
              <a:rPr lang="en-US" sz="2000" b="1" dirty="0">
                <a:solidFill>
                  <a:schemeClr val="accent2"/>
                </a:solidFill>
                <a:latin typeface="Baskerville Old Face" panose="02020602080505020303" pitchFamily="18" charset="0"/>
              </a:rPr>
              <a:t> nu </a:t>
            </a:r>
            <a:r>
              <a:rPr lang="en-US" sz="2000" b="1" dirty="0" err="1">
                <a:solidFill>
                  <a:schemeClr val="accent2"/>
                </a:solidFill>
                <a:latin typeface="Baskerville Old Face" panose="02020602080505020303" pitchFamily="18" charset="0"/>
              </a:rPr>
              <a:t>aanwezig</a:t>
            </a:r>
            <a:endParaRPr lang="en-US" sz="2000" b="1" dirty="0">
              <a:solidFill>
                <a:schemeClr val="accent2"/>
              </a:solidFill>
              <a:latin typeface="Baskerville Old Face" panose="02020602080505020303" pitchFamily="18" charset="0"/>
            </a:endParaRPr>
          </a:p>
        </p:txBody>
      </p:sp>
      <p:sp>
        <p:nvSpPr>
          <p:cNvPr id="5" name="Tijdelijke aanduiding voor datum 4">
            <a:extLst>
              <a:ext uri="{FF2B5EF4-FFF2-40B4-BE49-F238E27FC236}">
                <a16:creationId xmlns:a16="http://schemas.microsoft.com/office/drawing/2014/main" id="{6496F1C2-35B7-E342-7DFC-FFDC43DEF3F5}"/>
              </a:ext>
            </a:extLst>
          </p:cNvPr>
          <p:cNvSpPr>
            <a:spLocks noGrp="1"/>
          </p:cNvSpPr>
          <p:nvPr>
            <p:ph type="dt" sz="half" idx="10"/>
          </p:nvPr>
        </p:nvSpPr>
        <p:spPr>
          <a:xfrm>
            <a:off x="438912" y="6356350"/>
            <a:ext cx="1335024" cy="365125"/>
          </a:xfrm>
        </p:spPr>
        <p:txBody>
          <a:bodyP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4/18/2024</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A070BA42-31AA-B1F8-ABF4-83C2D8658E17}"/>
              </a:ext>
            </a:extLst>
          </p:cNvPr>
          <p:cNvSpPr>
            <a:spLocks noGrp="1"/>
          </p:cNvSpPr>
          <p:nvPr>
            <p:ph type="ftr" sz="quarter" idx="11"/>
          </p:nvPr>
        </p:nvSpPr>
        <p:spPr>
          <a:xfrm>
            <a:off x="1773936" y="6356350"/>
            <a:ext cx="2994766" cy="365125"/>
          </a:xfrm>
        </p:spPr>
        <p:txBody>
          <a:bodyPr>
            <a:normAutofit/>
          </a:bodyPr>
          <a:lstStyle/>
          <a:p>
            <a:pPr algn="r">
              <a:spcAft>
                <a:spcPts val="600"/>
              </a:spcAft>
            </a:pPr>
            <a:r>
              <a:rPr lang="en-US">
                <a:solidFill>
                  <a:schemeClr val="tx1">
                    <a:lumMod val="50000"/>
                    <a:lumOff val="50000"/>
                  </a:schemeClr>
                </a:solidFill>
              </a:rPr>
              <a:t>Leercirkel NH Ketensamenwerking</a:t>
            </a:r>
          </a:p>
        </p:txBody>
      </p:sp>
      <p:sp>
        <p:nvSpPr>
          <p:cNvPr id="7" name="Tijdelijke aanduiding voor dianummer 6">
            <a:extLst>
              <a:ext uri="{FF2B5EF4-FFF2-40B4-BE49-F238E27FC236}">
                <a16:creationId xmlns:a16="http://schemas.microsoft.com/office/drawing/2014/main" id="{9A117177-CE65-FBBC-50D8-4BCE6B204A72}"/>
              </a:ext>
            </a:extLst>
          </p:cNvPr>
          <p:cNvSpPr>
            <a:spLocks noGrp="1"/>
          </p:cNvSpPr>
          <p:nvPr>
            <p:ph type="sldNum" sz="quarter" idx="12"/>
          </p:nvPr>
        </p:nvSpPr>
        <p:spPr>
          <a:xfrm>
            <a:off x="9009888" y="6356350"/>
            <a:ext cx="2743200" cy="365125"/>
          </a:xfrm>
        </p:spPr>
        <p:txBody>
          <a:bodyPr>
            <a:normAutofit/>
          </a:bodyPr>
          <a:lstStyle/>
          <a:p>
            <a:pPr>
              <a:spcAft>
                <a:spcPts val="600"/>
              </a:spcAft>
            </a:pPr>
            <a:fld id="{F779B7BA-2669-4612-B850-36C05A76B02B}" type="slidenum">
              <a:rPr lang="en-US">
                <a:solidFill>
                  <a:schemeClr val="bg1"/>
                </a:solidFill>
              </a:rPr>
              <a:pPr>
                <a:spcAft>
                  <a:spcPts val="600"/>
                </a:spcAft>
              </a:pPr>
              <a:t>12</a:t>
            </a:fld>
            <a:endParaRPr lang="en-US">
              <a:solidFill>
                <a:schemeClr val="bg1"/>
              </a:solidFill>
            </a:endParaRPr>
          </a:p>
        </p:txBody>
      </p:sp>
      <p:pic>
        <p:nvPicPr>
          <p:cNvPr id="9" name="Afbeelding 8" descr="Afbeelding met tekst, schermopname, brief, document&#10;&#10;Automatisch gegenereerde beschrijving">
            <a:extLst>
              <a:ext uri="{FF2B5EF4-FFF2-40B4-BE49-F238E27FC236}">
                <a16:creationId xmlns:a16="http://schemas.microsoft.com/office/drawing/2014/main" id="{0BB611FB-AD3C-CD56-0CCF-B01796CFA4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941" y="942975"/>
            <a:ext cx="4521200" cy="5778500"/>
          </a:xfrm>
          <a:prstGeom prst="rect">
            <a:avLst/>
          </a:prstGeom>
        </p:spPr>
      </p:pic>
    </p:spTree>
    <p:extLst>
      <p:ext uri="{BB962C8B-B14F-4D97-AF65-F5344CB8AC3E}">
        <p14:creationId xmlns:p14="http://schemas.microsoft.com/office/powerpoint/2010/main" val="93605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F4EB9-B83A-9820-7361-C0FF4D6A84A9}"/>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descr="Afbeelding met tandwiel, metaalwaren, wiel, transport&#10;&#10;Automatisch gegenereerde beschrijving">
            <a:extLst>
              <a:ext uri="{FF2B5EF4-FFF2-40B4-BE49-F238E27FC236}">
                <a16:creationId xmlns:a16="http://schemas.microsoft.com/office/drawing/2014/main" id="{49C2DD0F-4BB7-90F8-B7C2-9429EC202A73}"/>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6A9A211F-B8CC-386F-CB03-B0FB02083042}"/>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760D697F-DFD8-D33F-C780-5C156AD4AC3E}"/>
              </a:ext>
            </a:extLst>
          </p:cNvPr>
          <p:cNvSpPr>
            <a:spLocks noGrp="1"/>
          </p:cNvSpPr>
          <p:nvPr>
            <p:ph type="title"/>
          </p:nvPr>
        </p:nvSpPr>
        <p:spPr>
          <a:xfrm>
            <a:off x="448056" y="859536"/>
            <a:ext cx="4832802" cy="1243584"/>
          </a:xfrm>
        </p:spPr>
        <p:txBody>
          <a:bodyPr>
            <a:normAutofit/>
          </a:bodyPr>
          <a:lstStyle/>
          <a:p>
            <a:r>
              <a:rPr lang="en-US" sz="3400" dirty="0" err="1">
                <a:latin typeface="Bookman Old Style" panose="02050604050505020204" pitchFamily="18" charset="0"/>
              </a:rPr>
              <a:t>Pauze</a:t>
            </a:r>
            <a:r>
              <a:rPr lang="en-US" sz="3400" dirty="0">
                <a:latin typeface="Bookman Old Style" panose="02050604050505020204" pitchFamily="18" charset="0"/>
              </a:rPr>
              <a:t> ( 30 min. )</a:t>
            </a: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Content Placeholder 13">
            <a:extLst>
              <a:ext uri="{FF2B5EF4-FFF2-40B4-BE49-F238E27FC236}">
                <a16:creationId xmlns:a16="http://schemas.microsoft.com/office/drawing/2014/main" id="{C6931B8F-8434-1E4B-300A-D38F894565CF}"/>
              </a:ext>
            </a:extLst>
          </p:cNvPr>
          <p:cNvSpPr>
            <a:spLocks noGrp="1"/>
          </p:cNvSpPr>
          <p:nvPr>
            <p:ph idx="1"/>
          </p:nvPr>
        </p:nvSpPr>
        <p:spPr>
          <a:xfrm>
            <a:off x="448056" y="2512611"/>
            <a:ext cx="4832803" cy="3664351"/>
          </a:xfrm>
        </p:spPr>
        <p:txBody>
          <a:bodyPr>
            <a:normAutofit/>
          </a:bodyPr>
          <a:lstStyle/>
          <a:p>
            <a:r>
              <a:rPr lang="en-US" sz="2000" dirty="0">
                <a:solidFill>
                  <a:schemeClr val="accent2"/>
                </a:solidFill>
                <a:latin typeface="Baskerville Old Face" panose="02020602080505020303" pitchFamily="18" charset="0"/>
              </a:rPr>
              <a:t>Korte </a:t>
            </a:r>
            <a:r>
              <a:rPr lang="en-US" sz="2000" dirty="0" err="1">
                <a:solidFill>
                  <a:schemeClr val="accent2"/>
                </a:solidFill>
                <a:latin typeface="Baskerville Old Face" panose="02020602080505020303" pitchFamily="18" charset="0"/>
              </a:rPr>
              <a:t>pauze</a:t>
            </a:r>
            <a:r>
              <a:rPr lang="en-US" sz="2000" dirty="0">
                <a:solidFill>
                  <a:schemeClr val="accent2"/>
                </a:solidFill>
                <a:latin typeface="Baskerville Old Face" panose="02020602080505020303" pitchFamily="18" charset="0"/>
              </a:rPr>
              <a:t> met </a:t>
            </a:r>
            <a:r>
              <a:rPr lang="en-US" sz="2000" dirty="0" err="1">
                <a:solidFill>
                  <a:schemeClr val="accent2"/>
                </a:solidFill>
                <a:latin typeface="Baskerville Old Face" panose="02020602080505020303" pitchFamily="18" charset="0"/>
              </a:rPr>
              <a:t>mogelijkheid</a:t>
            </a:r>
            <a:r>
              <a:rPr lang="en-US" sz="2000" dirty="0">
                <a:solidFill>
                  <a:schemeClr val="accent2"/>
                </a:solidFill>
                <a:latin typeface="Baskerville Old Face" panose="02020602080505020303" pitchFamily="18" charset="0"/>
              </a:rPr>
              <a:t>  </a:t>
            </a:r>
            <a:r>
              <a:rPr lang="en-US" sz="2000" dirty="0" err="1">
                <a:solidFill>
                  <a:schemeClr val="accent2"/>
                </a:solidFill>
                <a:latin typeface="Baskerville Old Face" panose="02020602080505020303" pitchFamily="18" charset="0"/>
              </a:rPr>
              <a:t>rondleiding</a:t>
            </a:r>
            <a:r>
              <a:rPr lang="en-US" sz="2000" dirty="0">
                <a:solidFill>
                  <a:schemeClr val="accent2"/>
                </a:solidFill>
                <a:latin typeface="Baskerville Old Face" panose="02020602080505020303" pitchFamily="18" charset="0"/>
              </a:rPr>
              <a:t> door SG de Triade…</a:t>
            </a:r>
          </a:p>
        </p:txBody>
      </p:sp>
      <p:sp>
        <p:nvSpPr>
          <p:cNvPr id="5" name="Tijdelijke aanduiding voor datum 4">
            <a:extLst>
              <a:ext uri="{FF2B5EF4-FFF2-40B4-BE49-F238E27FC236}">
                <a16:creationId xmlns:a16="http://schemas.microsoft.com/office/drawing/2014/main" id="{3BF2E156-E9DC-196B-F1E4-7D0DE5C60BEC}"/>
              </a:ext>
            </a:extLst>
          </p:cNvPr>
          <p:cNvSpPr>
            <a:spLocks noGrp="1"/>
          </p:cNvSpPr>
          <p:nvPr>
            <p:ph type="dt" sz="half" idx="10"/>
          </p:nvPr>
        </p:nvSpPr>
        <p:spPr>
          <a:xfrm>
            <a:off x="438912" y="6356350"/>
            <a:ext cx="1335024" cy="365125"/>
          </a:xfrm>
        </p:spPr>
        <p:txBody>
          <a:bodyP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4/18/2024</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F13D9936-1A26-2194-EFE9-ABB1047C29EF}"/>
              </a:ext>
            </a:extLst>
          </p:cNvPr>
          <p:cNvSpPr>
            <a:spLocks noGrp="1"/>
          </p:cNvSpPr>
          <p:nvPr>
            <p:ph type="ftr" sz="quarter" idx="11"/>
          </p:nvPr>
        </p:nvSpPr>
        <p:spPr>
          <a:xfrm>
            <a:off x="1773936" y="6356350"/>
            <a:ext cx="2994766" cy="365125"/>
          </a:xfrm>
        </p:spPr>
        <p:txBody>
          <a:bodyPr>
            <a:normAutofit/>
          </a:bodyPr>
          <a:lstStyle/>
          <a:p>
            <a:pPr algn="r">
              <a:spcAft>
                <a:spcPts val="600"/>
              </a:spcAft>
            </a:pPr>
            <a:r>
              <a:rPr lang="en-US">
                <a:solidFill>
                  <a:schemeClr val="tx1">
                    <a:lumMod val="50000"/>
                    <a:lumOff val="50000"/>
                  </a:schemeClr>
                </a:solidFill>
              </a:rPr>
              <a:t>Leercirkel NH Ketensamenwerking</a:t>
            </a:r>
          </a:p>
        </p:txBody>
      </p:sp>
      <p:sp>
        <p:nvSpPr>
          <p:cNvPr id="7" name="Tijdelijke aanduiding voor dianummer 6">
            <a:extLst>
              <a:ext uri="{FF2B5EF4-FFF2-40B4-BE49-F238E27FC236}">
                <a16:creationId xmlns:a16="http://schemas.microsoft.com/office/drawing/2014/main" id="{28EA6C6D-981B-44B9-4805-A398120017B6}"/>
              </a:ext>
            </a:extLst>
          </p:cNvPr>
          <p:cNvSpPr>
            <a:spLocks noGrp="1"/>
          </p:cNvSpPr>
          <p:nvPr>
            <p:ph type="sldNum" sz="quarter" idx="12"/>
          </p:nvPr>
        </p:nvSpPr>
        <p:spPr>
          <a:xfrm>
            <a:off x="9009888" y="6356350"/>
            <a:ext cx="2743200" cy="365125"/>
          </a:xfrm>
        </p:spPr>
        <p:txBody>
          <a:bodyPr>
            <a:normAutofit/>
          </a:bodyPr>
          <a:lstStyle/>
          <a:p>
            <a:pPr>
              <a:spcAft>
                <a:spcPts val="600"/>
              </a:spcAft>
            </a:pPr>
            <a:fld id="{F779B7BA-2669-4612-B850-36C05A76B02B}" type="slidenum">
              <a:rPr lang="en-US">
                <a:solidFill>
                  <a:schemeClr val="bg1"/>
                </a:solidFill>
              </a:rPr>
              <a:pPr>
                <a:spcAft>
                  <a:spcPts val="600"/>
                </a:spcAft>
              </a:pPr>
              <a:t>13</a:t>
            </a:fld>
            <a:endParaRPr lang="en-US">
              <a:solidFill>
                <a:schemeClr val="bg1"/>
              </a:solidFill>
            </a:endParaRPr>
          </a:p>
        </p:txBody>
      </p:sp>
    </p:spTree>
    <p:extLst>
      <p:ext uri="{BB962C8B-B14F-4D97-AF65-F5344CB8AC3E}">
        <p14:creationId xmlns:p14="http://schemas.microsoft.com/office/powerpoint/2010/main" val="2579111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AA541D-49FB-65A5-2B70-7624D52CDA75}"/>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6C413A-E650-439E-6690-D69242A9D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descr="Afbeelding met tandwiel, metaalwaren, wiel, transport&#10;&#10;Automatisch gegenereerde beschrijving">
            <a:extLst>
              <a:ext uri="{FF2B5EF4-FFF2-40B4-BE49-F238E27FC236}">
                <a16:creationId xmlns:a16="http://schemas.microsoft.com/office/drawing/2014/main" id="{966BDDAA-A68F-37DB-226D-F5A5B7E7C6E1}"/>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1F4F9396-A13B-B69A-0E4E-65B7F1826002}"/>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6DD1E617-B01B-83ED-C715-0B0C4320E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CD0EB803-EAFF-4D58-4AB3-523CEB348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28444045-DC18-C682-D8F0-182757B0CAB8}"/>
              </a:ext>
            </a:extLst>
          </p:cNvPr>
          <p:cNvSpPr>
            <a:spLocks noGrp="1"/>
          </p:cNvSpPr>
          <p:nvPr>
            <p:ph type="title"/>
          </p:nvPr>
        </p:nvSpPr>
        <p:spPr>
          <a:xfrm>
            <a:off x="448056" y="859536"/>
            <a:ext cx="4832802" cy="1243584"/>
          </a:xfrm>
        </p:spPr>
        <p:txBody>
          <a:bodyPr>
            <a:normAutofit/>
          </a:bodyPr>
          <a:lstStyle/>
          <a:p>
            <a:r>
              <a:rPr lang="en-US" sz="3400" b="0" i="0">
                <a:effectLst/>
                <a:latin typeface="Bookman Old Style" panose="02050604050505020204" pitchFamily="18" charset="0"/>
              </a:rPr>
              <a:t>Terugkoppeling:</a:t>
            </a:r>
            <a:endParaRPr lang="en-US" sz="3400">
              <a:latin typeface="Bookman Old Style" panose="02050604050505020204" pitchFamily="18" charset="0"/>
            </a:endParaRPr>
          </a:p>
        </p:txBody>
      </p:sp>
      <p:sp>
        <p:nvSpPr>
          <p:cNvPr id="23" name="Rectangle 22">
            <a:extLst>
              <a:ext uri="{FF2B5EF4-FFF2-40B4-BE49-F238E27FC236}">
                <a16:creationId xmlns:a16="http://schemas.microsoft.com/office/drawing/2014/main" id="{B2256B9B-F8D2-EA32-AD30-3CB8D1796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1F0BE5C6-74A3-B901-A5A1-DFA6AB8DA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1EA3101-362A-7FF3-B7D0-42C80ECBE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Content Placeholder 13">
            <a:extLst>
              <a:ext uri="{FF2B5EF4-FFF2-40B4-BE49-F238E27FC236}">
                <a16:creationId xmlns:a16="http://schemas.microsoft.com/office/drawing/2014/main" id="{EBEC705F-CD46-E322-0E45-B303354A5EB2}"/>
              </a:ext>
            </a:extLst>
          </p:cNvPr>
          <p:cNvSpPr>
            <a:spLocks noGrp="1"/>
          </p:cNvSpPr>
          <p:nvPr>
            <p:ph idx="1"/>
          </p:nvPr>
        </p:nvSpPr>
        <p:spPr>
          <a:xfrm>
            <a:off x="448056" y="2512611"/>
            <a:ext cx="4832803" cy="3664351"/>
          </a:xfrm>
        </p:spPr>
        <p:txBody>
          <a:bodyPr>
            <a:normAutofit/>
          </a:bodyPr>
          <a:lstStyle/>
          <a:p>
            <a:endParaRPr lang="en-US" sz="2000" dirty="0">
              <a:solidFill>
                <a:schemeClr val="accent2"/>
              </a:solidFill>
              <a:latin typeface="Baskerville Old Face" panose="02020602080505020303" pitchFamily="18" charset="0"/>
            </a:endParaRPr>
          </a:p>
        </p:txBody>
      </p:sp>
      <p:sp>
        <p:nvSpPr>
          <p:cNvPr id="5" name="Tijdelijke aanduiding voor datum 4">
            <a:extLst>
              <a:ext uri="{FF2B5EF4-FFF2-40B4-BE49-F238E27FC236}">
                <a16:creationId xmlns:a16="http://schemas.microsoft.com/office/drawing/2014/main" id="{4D7812F9-13A7-7D19-2B82-7A4B2DFF5A24}"/>
              </a:ext>
            </a:extLst>
          </p:cNvPr>
          <p:cNvSpPr>
            <a:spLocks noGrp="1"/>
          </p:cNvSpPr>
          <p:nvPr>
            <p:ph type="dt" sz="half" idx="10"/>
          </p:nvPr>
        </p:nvSpPr>
        <p:spPr>
          <a:xfrm>
            <a:off x="438912" y="6356350"/>
            <a:ext cx="1335024" cy="365125"/>
          </a:xfrm>
        </p:spPr>
        <p:txBody>
          <a:bodyP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4/18/2024</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182A68FD-B751-5A53-8A19-AB39E3FC9E18}"/>
              </a:ext>
            </a:extLst>
          </p:cNvPr>
          <p:cNvSpPr>
            <a:spLocks noGrp="1"/>
          </p:cNvSpPr>
          <p:nvPr>
            <p:ph type="ftr" sz="quarter" idx="11"/>
          </p:nvPr>
        </p:nvSpPr>
        <p:spPr>
          <a:xfrm>
            <a:off x="1773936" y="6356350"/>
            <a:ext cx="2994766" cy="365125"/>
          </a:xfrm>
        </p:spPr>
        <p:txBody>
          <a:bodyPr>
            <a:normAutofit/>
          </a:bodyPr>
          <a:lstStyle/>
          <a:p>
            <a:pPr algn="r">
              <a:spcAft>
                <a:spcPts val="600"/>
              </a:spcAft>
            </a:pPr>
            <a:r>
              <a:rPr lang="en-US">
                <a:solidFill>
                  <a:schemeClr val="tx1">
                    <a:lumMod val="50000"/>
                    <a:lumOff val="50000"/>
                  </a:schemeClr>
                </a:solidFill>
              </a:rPr>
              <a:t>Leercirkel NH Ketensamenwerking</a:t>
            </a:r>
          </a:p>
        </p:txBody>
      </p:sp>
      <p:sp>
        <p:nvSpPr>
          <p:cNvPr id="7" name="Tijdelijke aanduiding voor dianummer 6">
            <a:extLst>
              <a:ext uri="{FF2B5EF4-FFF2-40B4-BE49-F238E27FC236}">
                <a16:creationId xmlns:a16="http://schemas.microsoft.com/office/drawing/2014/main" id="{256DFE0F-716D-A588-AABF-CE821058BC09}"/>
              </a:ext>
            </a:extLst>
          </p:cNvPr>
          <p:cNvSpPr>
            <a:spLocks noGrp="1"/>
          </p:cNvSpPr>
          <p:nvPr>
            <p:ph type="sldNum" sz="quarter" idx="12"/>
          </p:nvPr>
        </p:nvSpPr>
        <p:spPr>
          <a:xfrm>
            <a:off x="9009888" y="6356350"/>
            <a:ext cx="2743200" cy="365125"/>
          </a:xfrm>
        </p:spPr>
        <p:txBody>
          <a:bodyPr>
            <a:normAutofit/>
          </a:bodyPr>
          <a:lstStyle/>
          <a:p>
            <a:pPr>
              <a:spcAft>
                <a:spcPts val="600"/>
              </a:spcAft>
            </a:pPr>
            <a:fld id="{F779B7BA-2669-4612-B850-36C05A76B02B}" type="slidenum">
              <a:rPr lang="en-US">
                <a:solidFill>
                  <a:schemeClr val="bg1"/>
                </a:solidFill>
              </a:rPr>
              <a:pPr>
                <a:spcAft>
                  <a:spcPts val="600"/>
                </a:spcAft>
              </a:pPr>
              <a:t>14</a:t>
            </a:fld>
            <a:endParaRPr lang="en-US">
              <a:solidFill>
                <a:schemeClr val="bg1"/>
              </a:solidFill>
            </a:endParaRPr>
          </a:p>
        </p:txBody>
      </p:sp>
    </p:spTree>
    <p:extLst>
      <p:ext uri="{BB962C8B-B14F-4D97-AF65-F5344CB8AC3E}">
        <p14:creationId xmlns:p14="http://schemas.microsoft.com/office/powerpoint/2010/main" val="1078983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E073F2-D371-8D34-551B-35C4395278A3}"/>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descr="Afbeelding met tandwiel, metaalwaren, wiel, transport&#10;&#10;Automatisch gegenereerde beschrijving">
            <a:extLst>
              <a:ext uri="{FF2B5EF4-FFF2-40B4-BE49-F238E27FC236}">
                <a16:creationId xmlns:a16="http://schemas.microsoft.com/office/drawing/2014/main" id="{B0A35989-2E3F-2CF1-EC50-9749DA18A78C}"/>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721F311F-EEF1-EF6F-BDCB-F4F473CEA7DD}"/>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49667119-61EC-91CE-8E4F-30084FDF75F0}"/>
              </a:ext>
            </a:extLst>
          </p:cNvPr>
          <p:cNvSpPr>
            <a:spLocks noGrp="1"/>
          </p:cNvSpPr>
          <p:nvPr>
            <p:ph type="title"/>
          </p:nvPr>
        </p:nvSpPr>
        <p:spPr>
          <a:xfrm>
            <a:off x="448056" y="859536"/>
            <a:ext cx="4832802" cy="1243584"/>
          </a:xfrm>
        </p:spPr>
        <p:txBody>
          <a:bodyPr>
            <a:normAutofit/>
          </a:bodyPr>
          <a:lstStyle/>
          <a:p>
            <a:r>
              <a:rPr lang="en-US" sz="3400" b="0" i="0">
                <a:effectLst/>
                <a:latin typeface="Bookman Old Style" panose="02050604050505020204" pitchFamily="18" charset="0"/>
              </a:rPr>
              <a:t>Netwerkborrel</a:t>
            </a:r>
            <a:endParaRPr lang="en-US" sz="3400">
              <a:latin typeface="Bookman Old Style" panose="02050604050505020204" pitchFamily="18" charset="0"/>
            </a:endParaRP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Content Placeholder 13">
            <a:extLst>
              <a:ext uri="{FF2B5EF4-FFF2-40B4-BE49-F238E27FC236}">
                <a16:creationId xmlns:a16="http://schemas.microsoft.com/office/drawing/2014/main" id="{ACEEA918-B78E-D1C3-B9D7-688F013C2FFE}"/>
              </a:ext>
            </a:extLst>
          </p:cNvPr>
          <p:cNvSpPr>
            <a:spLocks noGrp="1"/>
          </p:cNvSpPr>
          <p:nvPr>
            <p:ph idx="1"/>
          </p:nvPr>
        </p:nvSpPr>
        <p:spPr>
          <a:xfrm>
            <a:off x="448056" y="2512611"/>
            <a:ext cx="4832803" cy="3664351"/>
          </a:xfrm>
        </p:spPr>
        <p:txBody>
          <a:bodyPr>
            <a:normAutofit/>
          </a:bodyPr>
          <a:lstStyle/>
          <a:p>
            <a:r>
              <a:rPr lang="en-US" sz="2000" dirty="0" err="1"/>
              <a:t>Georganiseerd</a:t>
            </a:r>
            <a:r>
              <a:rPr lang="en-US" sz="2000" dirty="0"/>
              <a:t> met </a:t>
            </a:r>
            <a:r>
              <a:rPr lang="en-US" sz="2000" dirty="0" err="1"/>
              <a:t>medewerking</a:t>
            </a:r>
            <a:r>
              <a:rPr lang="en-US" sz="2000" dirty="0"/>
              <a:t> van:</a:t>
            </a:r>
          </a:p>
          <a:p>
            <a:pPr marL="0" indent="0">
              <a:buNone/>
            </a:pPr>
            <a:endParaRPr lang="en-US" sz="2000" dirty="0"/>
          </a:p>
        </p:txBody>
      </p:sp>
      <p:sp>
        <p:nvSpPr>
          <p:cNvPr id="5" name="Tijdelijke aanduiding voor datum 4">
            <a:extLst>
              <a:ext uri="{FF2B5EF4-FFF2-40B4-BE49-F238E27FC236}">
                <a16:creationId xmlns:a16="http://schemas.microsoft.com/office/drawing/2014/main" id="{E7E31D45-A2A8-00A0-5D00-2009DDFE64DE}"/>
              </a:ext>
            </a:extLst>
          </p:cNvPr>
          <p:cNvSpPr>
            <a:spLocks noGrp="1"/>
          </p:cNvSpPr>
          <p:nvPr>
            <p:ph type="dt" sz="half" idx="10"/>
          </p:nvPr>
        </p:nvSpPr>
        <p:spPr>
          <a:xfrm>
            <a:off x="438912" y="6356350"/>
            <a:ext cx="1335024" cy="365125"/>
          </a:xfrm>
        </p:spPr>
        <p:txBody>
          <a:bodyP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4/18/2024</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A51C3461-3DC7-B428-59C0-1E3E5C767AE7}"/>
              </a:ext>
            </a:extLst>
          </p:cNvPr>
          <p:cNvSpPr>
            <a:spLocks noGrp="1"/>
          </p:cNvSpPr>
          <p:nvPr>
            <p:ph type="ftr" sz="quarter" idx="11"/>
          </p:nvPr>
        </p:nvSpPr>
        <p:spPr>
          <a:xfrm>
            <a:off x="1773936" y="6356350"/>
            <a:ext cx="2994766" cy="365125"/>
          </a:xfrm>
        </p:spPr>
        <p:txBody>
          <a:bodyPr>
            <a:normAutofit/>
          </a:bodyPr>
          <a:lstStyle/>
          <a:p>
            <a:pPr algn="r">
              <a:spcAft>
                <a:spcPts val="600"/>
              </a:spcAft>
            </a:pPr>
            <a:r>
              <a:rPr lang="en-US">
                <a:solidFill>
                  <a:schemeClr val="tx1">
                    <a:lumMod val="50000"/>
                    <a:lumOff val="50000"/>
                  </a:schemeClr>
                </a:solidFill>
              </a:rPr>
              <a:t>Leercirkel NH Ketensamenwerking</a:t>
            </a:r>
          </a:p>
        </p:txBody>
      </p:sp>
      <p:sp>
        <p:nvSpPr>
          <p:cNvPr id="7" name="Tijdelijke aanduiding voor dianummer 6">
            <a:extLst>
              <a:ext uri="{FF2B5EF4-FFF2-40B4-BE49-F238E27FC236}">
                <a16:creationId xmlns:a16="http://schemas.microsoft.com/office/drawing/2014/main" id="{004A4A1D-E252-C932-F759-029EF91D3FAD}"/>
              </a:ext>
            </a:extLst>
          </p:cNvPr>
          <p:cNvSpPr>
            <a:spLocks noGrp="1"/>
          </p:cNvSpPr>
          <p:nvPr>
            <p:ph type="sldNum" sz="quarter" idx="12"/>
          </p:nvPr>
        </p:nvSpPr>
        <p:spPr>
          <a:xfrm>
            <a:off x="9009888" y="6356350"/>
            <a:ext cx="2743200" cy="365125"/>
          </a:xfrm>
        </p:spPr>
        <p:txBody>
          <a:bodyPr>
            <a:normAutofit/>
          </a:bodyPr>
          <a:lstStyle/>
          <a:p>
            <a:pPr>
              <a:spcAft>
                <a:spcPts val="600"/>
              </a:spcAft>
            </a:pPr>
            <a:fld id="{F779B7BA-2669-4612-B850-36C05A76B02B}" type="slidenum">
              <a:rPr lang="en-US">
                <a:solidFill>
                  <a:schemeClr val="bg1"/>
                </a:solidFill>
              </a:rPr>
              <a:pPr>
                <a:spcAft>
                  <a:spcPts val="600"/>
                </a:spcAft>
              </a:pPr>
              <a:t>15</a:t>
            </a:fld>
            <a:endParaRPr lang="en-US">
              <a:solidFill>
                <a:schemeClr val="bg1"/>
              </a:solidFill>
            </a:endParaRPr>
          </a:p>
        </p:txBody>
      </p:sp>
      <p:pic>
        <p:nvPicPr>
          <p:cNvPr id="3" name="Afbeelding 2">
            <a:extLst>
              <a:ext uri="{FF2B5EF4-FFF2-40B4-BE49-F238E27FC236}">
                <a16:creationId xmlns:a16="http://schemas.microsoft.com/office/drawing/2014/main" id="{CDC7C22D-91C8-8247-FC7B-1CDD46E34A6E}"/>
              </a:ext>
            </a:extLst>
          </p:cNvPr>
          <p:cNvPicPr>
            <a:picLocks noChangeAspect="1"/>
          </p:cNvPicPr>
          <p:nvPr/>
        </p:nvPicPr>
        <p:blipFill>
          <a:blip r:embed="rId4"/>
          <a:stretch>
            <a:fillRect/>
          </a:stretch>
        </p:blipFill>
        <p:spPr>
          <a:xfrm>
            <a:off x="776700" y="3103334"/>
            <a:ext cx="3459398" cy="1439481"/>
          </a:xfrm>
          <a:prstGeom prst="rect">
            <a:avLst/>
          </a:prstGeom>
        </p:spPr>
      </p:pic>
    </p:spTree>
    <p:extLst>
      <p:ext uri="{BB962C8B-B14F-4D97-AF65-F5344CB8AC3E}">
        <p14:creationId xmlns:p14="http://schemas.microsoft.com/office/powerpoint/2010/main" val="1195065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andwiel, metaalwaren, wiel, transport&#10;&#10;Automatisch gegenereerde beschrijving">
            <a:extLst>
              <a:ext uri="{FF2B5EF4-FFF2-40B4-BE49-F238E27FC236}">
                <a16:creationId xmlns:a16="http://schemas.microsoft.com/office/drawing/2014/main" id="{FD44F85A-5498-2410-DA9C-C92D1B6BB588}"/>
              </a:ext>
            </a:extLst>
          </p:cNvPr>
          <p:cNvPicPr>
            <a:picLocks noChangeAspect="1"/>
          </p:cNvPicPr>
          <p:nvPr/>
        </p:nvPicPr>
        <p:blipFill rotWithShape="1">
          <a:blip r:embed="rId2">
            <a:extLst>
              <a:ext uri="{28A0092B-C50C-407E-A947-70E740481C1C}">
                <a14:useLocalDpi xmlns:a14="http://schemas.microsoft.com/office/drawing/2010/main" val="0"/>
              </a:ext>
            </a:extLst>
          </a:blip>
          <a:srcRect l="11226" r="5151"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0D1D632A-4A7A-B77C-60EA-4429D6F8579C}"/>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7" name="Freeform: Shape 4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Freeform: Shape 4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DCF3FB02-9D1F-0FD4-1C58-826EB0F1A63E}"/>
              </a:ext>
            </a:extLst>
          </p:cNvPr>
          <p:cNvSpPr>
            <a:spLocks noGrp="1"/>
          </p:cNvSpPr>
          <p:nvPr>
            <p:ph type="title"/>
          </p:nvPr>
        </p:nvSpPr>
        <p:spPr>
          <a:xfrm>
            <a:off x="448056" y="859536"/>
            <a:ext cx="4832802" cy="1243584"/>
          </a:xfrm>
        </p:spPr>
        <p:txBody>
          <a:bodyPr>
            <a:normAutofit/>
          </a:bodyPr>
          <a:lstStyle/>
          <a:p>
            <a:r>
              <a:rPr lang="en-US" sz="3400" b="0" i="0" dirty="0">
                <a:effectLst/>
                <a:latin typeface="Bookman Old Style" panose="02050604050505020204" pitchFamily="18" charset="0"/>
              </a:rPr>
              <a:t>Agenda:</a:t>
            </a:r>
            <a:endParaRPr lang="en-US" sz="3400" dirty="0">
              <a:latin typeface="Bookman Old Style" panose="02050604050505020204" pitchFamily="18" charset="0"/>
            </a:endParaRPr>
          </a:p>
        </p:txBody>
      </p:sp>
      <p:sp>
        <p:nvSpPr>
          <p:cNvPr id="46" name="Rectangle 4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8" name="Rectangle 4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jdelijke aanduiding voor inhoud 9">
            <a:extLst>
              <a:ext uri="{FF2B5EF4-FFF2-40B4-BE49-F238E27FC236}">
                <a16:creationId xmlns:a16="http://schemas.microsoft.com/office/drawing/2014/main" id="{1EE8AC8A-9B54-8091-734D-9C082A8C2A77}"/>
              </a:ext>
            </a:extLst>
          </p:cNvPr>
          <p:cNvSpPr>
            <a:spLocks noGrp="1"/>
          </p:cNvSpPr>
          <p:nvPr>
            <p:ph idx="1"/>
          </p:nvPr>
        </p:nvSpPr>
        <p:spPr>
          <a:xfrm>
            <a:off x="64008" y="2285049"/>
            <a:ext cx="6160670" cy="3854385"/>
          </a:xfrm>
        </p:spPr>
        <p:txBody>
          <a:bodyPr>
            <a:normAutofit/>
          </a:bodyPr>
          <a:lstStyle/>
          <a:p>
            <a:r>
              <a:rPr lang="en-US" sz="2200" dirty="0">
                <a:solidFill>
                  <a:schemeClr val="accent2"/>
                </a:solidFill>
                <a:latin typeface="Baskerville Old Face" panose="02020602080505020303" pitchFamily="18" charset="0"/>
              </a:rPr>
              <a:t>15:30- 15:45 </a:t>
            </a:r>
            <a:r>
              <a:rPr lang="en-US" sz="2200" dirty="0" err="1">
                <a:solidFill>
                  <a:schemeClr val="accent2"/>
                </a:solidFill>
                <a:latin typeface="Baskerville Old Face" panose="02020602080505020303" pitchFamily="18" charset="0"/>
              </a:rPr>
              <a:t>uur</a:t>
            </a:r>
            <a:r>
              <a:rPr lang="en-US" sz="2200" dirty="0">
                <a:solidFill>
                  <a:schemeClr val="accent2"/>
                </a:solidFill>
                <a:latin typeface="Baskerville Old Face" panose="02020602080505020303" pitchFamily="18" charset="0"/>
              </a:rPr>
              <a:t> : </a:t>
            </a:r>
            <a:r>
              <a:rPr lang="en-US" sz="2200" dirty="0" err="1">
                <a:solidFill>
                  <a:schemeClr val="accent2"/>
                </a:solidFill>
                <a:latin typeface="Baskerville Old Face" panose="02020602080505020303" pitchFamily="18" charset="0"/>
              </a:rPr>
              <a:t>Welkomstwoord</a:t>
            </a:r>
            <a:r>
              <a:rPr lang="en-US" sz="2200" dirty="0">
                <a:solidFill>
                  <a:schemeClr val="accent2"/>
                </a:solidFill>
                <a:latin typeface="Baskerville Old Face" panose="02020602080505020303" pitchFamily="18" charset="0"/>
              </a:rPr>
              <a:t> en </a:t>
            </a:r>
            <a:r>
              <a:rPr lang="en-US" sz="2200" dirty="0" err="1">
                <a:solidFill>
                  <a:schemeClr val="accent2"/>
                </a:solidFill>
                <a:latin typeface="Baskerville Old Face" panose="02020602080505020303" pitchFamily="18" charset="0"/>
              </a:rPr>
              <a:t>Introductie</a:t>
            </a:r>
            <a:r>
              <a:rPr lang="en-US" sz="2200" dirty="0">
                <a:solidFill>
                  <a:schemeClr val="accent2"/>
                </a:solidFill>
                <a:latin typeface="Baskerville Old Face" panose="02020602080505020303" pitchFamily="18" charset="0"/>
              </a:rPr>
              <a:t> Leercirkel Noord-Holland Ketensamenwerking</a:t>
            </a:r>
          </a:p>
          <a:p>
            <a:r>
              <a:rPr lang="en-US" sz="2200" dirty="0">
                <a:solidFill>
                  <a:schemeClr val="accent2"/>
                </a:solidFill>
                <a:latin typeface="Baskerville Old Face" panose="02020602080505020303" pitchFamily="18" charset="0"/>
              </a:rPr>
              <a:t>15:45- 16:00 </a:t>
            </a:r>
            <a:r>
              <a:rPr lang="en-US" sz="2200" dirty="0" err="1">
                <a:solidFill>
                  <a:schemeClr val="accent2"/>
                </a:solidFill>
                <a:latin typeface="Baskerville Old Face" panose="02020602080505020303" pitchFamily="18" charset="0"/>
              </a:rPr>
              <a:t>uur</a:t>
            </a: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Voorstellen</a:t>
            </a: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bestuursleden</a:t>
            </a:r>
            <a:endParaRPr lang="en-US" sz="2200" dirty="0">
              <a:solidFill>
                <a:schemeClr val="accent2"/>
              </a:solidFill>
              <a:latin typeface="Baskerville Old Face" panose="02020602080505020303" pitchFamily="18" charset="0"/>
            </a:endParaRPr>
          </a:p>
          <a:p>
            <a:r>
              <a:rPr lang="en-US" sz="2200" dirty="0">
                <a:solidFill>
                  <a:schemeClr val="accent2"/>
                </a:solidFill>
                <a:latin typeface="Baskerville Old Face" panose="02020602080505020303" pitchFamily="18" charset="0"/>
              </a:rPr>
              <a:t>16:00- 16:15 </a:t>
            </a:r>
            <a:r>
              <a:rPr lang="en-US" sz="2200" dirty="0" err="1">
                <a:solidFill>
                  <a:schemeClr val="accent2"/>
                </a:solidFill>
                <a:latin typeface="Baskerville Old Face" panose="02020602080505020303" pitchFamily="18" charset="0"/>
              </a:rPr>
              <a:t>uur</a:t>
            </a: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Uitleg</a:t>
            </a:r>
            <a:r>
              <a:rPr lang="en-US" sz="2200" dirty="0">
                <a:solidFill>
                  <a:schemeClr val="accent2"/>
                </a:solidFill>
                <a:latin typeface="Baskerville Old Face" panose="02020602080505020303" pitchFamily="18" charset="0"/>
              </a:rPr>
              <a:t> en </a:t>
            </a:r>
            <a:r>
              <a:rPr lang="en-US" sz="2200" dirty="0" err="1">
                <a:solidFill>
                  <a:schemeClr val="accent2"/>
                </a:solidFill>
                <a:latin typeface="Baskerville Old Face" panose="02020602080505020303" pitchFamily="18" charset="0"/>
              </a:rPr>
              <a:t>doelstellingen</a:t>
            </a:r>
            <a:r>
              <a:rPr lang="en-US" sz="2200" dirty="0">
                <a:solidFill>
                  <a:schemeClr val="accent2"/>
                </a:solidFill>
                <a:latin typeface="Baskerville Old Face" panose="02020602080505020303" pitchFamily="18" charset="0"/>
              </a:rPr>
              <a:t> </a:t>
            </a:r>
            <a:br>
              <a:rPr lang="en-US" sz="2200" dirty="0">
                <a:solidFill>
                  <a:schemeClr val="accent2"/>
                </a:solidFill>
                <a:latin typeface="Baskerville Old Face" panose="02020602080505020303" pitchFamily="18" charset="0"/>
              </a:rPr>
            </a:b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Leerkringen</a:t>
            </a:r>
            <a:endParaRPr lang="en-US" sz="2200" dirty="0">
              <a:solidFill>
                <a:schemeClr val="accent2"/>
              </a:solidFill>
              <a:latin typeface="Baskerville Old Face" panose="02020602080505020303" pitchFamily="18" charset="0"/>
            </a:endParaRPr>
          </a:p>
          <a:p>
            <a:r>
              <a:rPr lang="en-US" sz="2200" dirty="0">
                <a:solidFill>
                  <a:schemeClr val="accent2"/>
                </a:solidFill>
                <a:latin typeface="Baskerville Old Face" panose="02020602080505020303" pitchFamily="18" charset="0"/>
              </a:rPr>
              <a:t>16:15- 16:45 </a:t>
            </a:r>
            <a:r>
              <a:rPr lang="en-US" sz="2200" dirty="0" err="1">
                <a:solidFill>
                  <a:schemeClr val="accent2"/>
                </a:solidFill>
                <a:latin typeface="Baskerville Old Face" panose="02020602080505020303" pitchFamily="18" charset="0"/>
              </a:rPr>
              <a:t>uur</a:t>
            </a: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Aanvang</a:t>
            </a: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eerste</a:t>
            </a: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Leerkring</a:t>
            </a:r>
            <a:r>
              <a:rPr lang="en-US" sz="2200" dirty="0">
                <a:solidFill>
                  <a:schemeClr val="accent2"/>
                </a:solidFill>
                <a:latin typeface="Baskerville Old Face" panose="02020602080505020303" pitchFamily="18" charset="0"/>
              </a:rPr>
              <a:t> </a:t>
            </a:r>
          </a:p>
          <a:p>
            <a:r>
              <a:rPr lang="en-US" sz="2200" dirty="0">
                <a:solidFill>
                  <a:schemeClr val="accent2"/>
                </a:solidFill>
                <a:latin typeface="Baskerville Old Face" panose="02020602080505020303" pitchFamily="18" charset="0"/>
              </a:rPr>
              <a:t>16:45- 17:15 </a:t>
            </a:r>
            <a:r>
              <a:rPr lang="en-US" sz="2200" dirty="0" err="1">
                <a:solidFill>
                  <a:schemeClr val="accent2"/>
                </a:solidFill>
                <a:latin typeface="Baskerville Old Face" panose="02020602080505020303" pitchFamily="18" charset="0"/>
              </a:rPr>
              <a:t>uur</a:t>
            </a: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Pauze</a:t>
            </a:r>
            <a:r>
              <a:rPr lang="en-US" sz="2200" dirty="0">
                <a:solidFill>
                  <a:schemeClr val="accent2"/>
                </a:solidFill>
                <a:latin typeface="Baskerville Old Face" panose="02020602080505020303" pitchFamily="18" charset="0"/>
              </a:rPr>
              <a:t>  / </a:t>
            </a:r>
            <a:r>
              <a:rPr lang="en-US" sz="2200" dirty="0" err="1">
                <a:solidFill>
                  <a:schemeClr val="accent2"/>
                </a:solidFill>
                <a:latin typeface="Baskerville Old Face" panose="02020602080505020303" pitchFamily="18" charset="0"/>
              </a:rPr>
              <a:t>korte</a:t>
            </a: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rondleiding</a:t>
            </a:r>
            <a:endParaRPr lang="en-US" sz="2200" dirty="0">
              <a:solidFill>
                <a:schemeClr val="accent2"/>
              </a:solidFill>
              <a:latin typeface="Baskerville Old Face" panose="02020602080505020303" pitchFamily="18" charset="0"/>
            </a:endParaRPr>
          </a:p>
          <a:p>
            <a:r>
              <a:rPr lang="en-US" sz="2200" dirty="0">
                <a:solidFill>
                  <a:schemeClr val="accent2"/>
                </a:solidFill>
                <a:latin typeface="Baskerville Old Face" panose="02020602080505020303" pitchFamily="18" charset="0"/>
              </a:rPr>
              <a:t>17:15- 17:30 </a:t>
            </a:r>
            <a:r>
              <a:rPr lang="en-US" sz="2200" dirty="0" err="1">
                <a:solidFill>
                  <a:schemeClr val="accent2"/>
                </a:solidFill>
                <a:latin typeface="Baskerville Old Face" panose="02020602080505020303" pitchFamily="18" charset="0"/>
              </a:rPr>
              <a:t>uur</a:t>
            </a: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Plenaire</a:t>
            </a:r>
            <a:r>
              <a:rPr lang="en-US" sz="2200" dirty="0">
                <a:solidFill>
                  <a:schemeClr val="accent2"/>
                </a:solidFill>
                <a:latin typeface="Baskerville Old Face" panose="02020602080505020303" pitchFamily="18" charset="0"/>
              </a:rPr>
              <a:t> </a:t>
            </a:r>
            <a:r>
              <a:rPr lang="en-US" sz="2200" dirty="0" err="1">
                <a:solidFill>
                  <a:schemeClr val="accent2"/>
                </a:solidFill>
                <a:latin typeface="Baskerville Old Face" panose="02020602080505020303" pitchFamily="18" charset="0"/>
              </a:rPr>
              <a:t>terugkoppeling</a:t>
            </a:r>
            <a:r>
              <a:rPr lang="en-US" sz="2200" dirty="0">
                <a:solidFill>
                  <a:schemeClr val="accent2"/>
                </a:solidFill>
                <a:latin typeface="Baskerville Old Face" panose="02020602080505020303" pitchFamily="18" charset="0"/>
              </a:rPr>
              <a:t> </a:t>
            </a:r>
          </a:p>
          <a:p>
            <a:r>
              <a:rPr lang="en-US" sz="2200" dirty="0">
                <a:solidFill>
                  <a:schemeClr val="accent2"/>
                </a:solidFill>
                <a:latin typeface="Baskerville Old Face" panose="02020602080505020303" pitchFamily="18" charset="0"/>
              </a:rPr>
              <a:t>17:30 </a:t>
            </a:r>
            <a:r>
              <a:rPr lang="en-US" sz="2200" dirty="0" err="1">
                <a:solidFill>
                  <a:schemeClr val="accent2"/>
                </a:solidFill>
                <a:latin typeface="Baskerville Old Face" panose="02020602080505020303" pitchFamily="18" charset="0"/>
              </a:rPr>
              <a:t>uur</a:t>
            </a:r>
            <a:r>
              <a:rPr lang="en-US" sz="2200" dirty="0">
                <a:solidFill>
                  <a:schemeClr val="accent2"/>
                </a:solidFill>
                <a:latin typeface="Baskerville Old Face" panose="02020602080505020303" pitchFamily="18" charset="0"/>
              </a:rPr>
              <a:t>	    : </a:t>
            </a:r>
            <a:r>
              <a:rPr lang="en-US" sz="2200" dirty="0" err="1">
                <a:solidFill>
                  <a:schemeClr val="accent2"/>
                </a:solidFill>
                <a:latin typeface="Baskerville Old Face" panose="02020602080505020303" pitchFamily="18" charset="0"/>
              </a:rPr>
              <a:t>Netwerkborrel</a:t>
            </a:r>
            <a:endParaRPr lang="en-US" sz="2200" dirty="0">
              <a:solidFill>
                <a:schemeClr val="accent2"/>
              </a:solidFill>
              <a:latin typeface="Baskerville Old Face" panose="02020602080505020303" pitchFamily="18" charset="0"/>
            </a:endParaRPr>
          </a:p>
        </p:txBody>
      </p:sp>
      <p:sp>
        <p:nvSpPr>
          <p:cNvPr id="6" name="Tijdelijke aanduiding voor datum 5">
            <a:extLst>
              <a:ext uri="{FF2B5EF4-FFF2-40B4-BE49-F238E27FC236}">
                <a16:creationId xmlns:a16="http://schemas.microsoft.com/office/drawing/2014/main" id="{432CAD18-E911-CCF5-1B80-B77EA0ADA909}"/>
              </a:ext>
            </a:extLst>
          </p:cNvPr>
          <p:cNvSpPr>
            <a:spLocks noGrp="1"/>
          </p:cNvSpPr>
          <p:nvPr>
            <p:ph type="dt" sz="half" idx="10"/>
          </p:nvPr>
        </p:nvSpPr>
        <p:spPr>
          <a:xfrm>
            <a:off x="438912" y="6356350"/>
            <a:ext cx="1335024" cy="365125"/>
          </a:xfrm>
        </p:spPr>
        <p:txBody>
          <a:bodyPr>
            <a:normAutofit/>
          </a:bodyPr>
          <a:lstStyle/>
          <a:p>
            <a:pPr>
              <a:spcAft>
                <a:spcPts val="600"/>
              </a:spcAft>
            </a:pPr>
            <a:fld id="{5FBA0465-7910-497D-9525-D86DC3BCE7F8}" type="datetime1">
              <a:rPr lang="en-US" smtClean="0">
                <a:solidFill>
                  <a:schemeClr val="tx1">
                    <a:lumMod val="50000"/>
                    <a:lumOff val="50000"/>
                  </a:schemeClr>
                </a:solidFill>
              </a:rPr>
              <a:pPr>
                <a:spcAft>
                  <a:spcPts val="600"/>
                </a:spcAft>
              </a:pPr>
              <a:t>4/18/2024</a:t>
            </a:fld>
            <a:endParaRPr lang="en-US">
              <a:solidFill>
                <a:schemeClr val="tx1">
                  <a:lumMod val="50000"/>
                  <a:lumOff val="50000"/>
                </a:schemeClr>
              </a:solidFill>
            </a:endParaRPr>
          </a:p>
        </p:txBody>
      </p:sp>
      <p:sp>
        <p:nvSpPr>
          <p:cNvPr id="7" name="Tijdelijke aanduiding voor voettekst 6">
            <a:extLst>
              <a:ext uri="{FF2B5EF4-FFF2-40B4-BE49-F238E27FC236}">
                <a16:creationId xmlns:a16="http://schemas.microsoft.com/office/drawing/2014/main" id="{109D6706-D826-2FCD-EFFC-E6A80E5ED2A6}"/>
              </a:ext>
            </a:extLst>
          </p:cNvPr>
          <p:cNvSpPr>
            <a:spLocks noGrp="1"/>
          </p:cNvSpPr>
          <p:nvPr>
            <p:ph type="ftr" sz="quarter" idx="11"/>
          </p:nvPr>
        </p:nvSpPr>
        <p:spPr>
          <a:xfrm>
            <a:off x="1773936" y="6356350"/>
            <a:ext cx="2994766" cy="365125"/>
          </a:xfrm>
        </p:spPr>
        <p:txBody>
          <a:bodyPr>
            <a:normAutofit/>
          </a:bodyPr>
          <a:lstStyle/>
          <a:p>
            <a:pPr algn="r">
              <a:spcAft>
                <a:spcPts val="600"/>
              </a:spcAft>
            </a:pPr>
            <a:r>
              <a:rPr lang="en-US">
                <a:solidFill>
                  <a:schemeClr val="tx1">
                    <a:lumMod val="50000"/>
                    <a:lumOff val="50000"/>
                  </a:schemeClr>
                </a:solidFill>
              </a:rPr>
              <a:t>Leercirkel NH Ketensamenwerking</a:t>
            </a:r>
          </a:p>
        </p:txBody>
      </p:sp>
      <p:sp>
        <p:nvSpPr>
          <p:cNvPr id="8" name="Tijdelijke aanduiding voor dianummer 7">
            <a:extLst>
              <a:ext uri="{FF2B5EF4-FFF2-40B4-BE49-F238E27FC236}">
                <a16:creationId xmlns:a16="http://schemas.microsoft.com/office/drawing/2014/main" id="{88FAD1A8-E33E-43BA-D686-186A410C888D}"/>
              </a:ext>
            </a:extLst>
          </p:cNvPr>
          <p:cNvSpPr>
            <a:spLocks noGrp="1"/>
          </p:cNvSpPr>
          <p:nvPr>
            <p:ph type="sldNum" sz="quarter" idx="12"/>
          </p:nvPr>
        </p:nvSpPr>
        <p:spPr>
          <a:xfrm>
            <a:off x="9009888" y="6356350"/>
            <a:ext cx="2743200" cy="365125"/>
          </a:xfrm>
        </p:spPr>
        <p:txBody>
          <a:bodyPr>
            <a:normAutofit/>
          </a:bodyPr>
          <a:lstStyle/>
          <a:p>
            <a:pPr>
              <a:spcAft>
                <a:spcPts val="600"/>
              </a:spcAft>
            </a:pPr>
            <a:fld id="{F779B7BA-2669-4612-B850-36C05A76B02B}" type="slidenum">
              <a:rPr lang="en-US" smtClean="0">
                <a:solidFill>
                  <a:schemeClr val="bg1"/>
                </a:solidFill>
              </a:rPr>
              <a:pPr>
                <a:spcAft>
                  <a:spcPts val="600"/>
                </a:spcAft>
              </a:pPr>
              <a:t>2</a:t>
            </a:fld>
            <a:endParaRPr lang="en-US">
              <a:solidFill>
                <a:schemeClr val="bg1"/>
              </a:solidFill>
            </a:endParaRPr>
          </a:p>
        </p:txBody>
      </p:sp>
    </p:spTree>
    <p:extLst>
      <p:ext uri="{BB962C8B-B14F-4D97-AF65-F5344CB8AC3E}">
        <p14:creationId xmlns:p14="http://schemas.microsoft.com/office/powerpoint/2010/main" val="3823970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D3A89C-38BB-5458-E5C7-FE303BB89213}"/>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ndwiel, metaalwaren, wiel, transport&#10;&#10;Automatisch gegenereerde beschrijving">
            <a:extLst>
              <a:ext uri="{FF2B5EF4-FFF2-40B4-BE49-F238E27FC236}">
                <a16:creationId xmlns:a16="http://schemas.microsoft.com/office/drawing/2014/main" id="{0EE8AD25-4DDE-A55D-E29F-A9C2B899D182}"/>
              </a:ext>
            </a:extLst>
          </p:cNvPr>
          <p:cNvPicPr>
            <a:picLocks noChangeAspect="1"/>
          </p:cNvPicPr>
          <p:nvPr/>
        </p:nvPicPr>
        <p:blipFill rotWithShape="1">
          <a:blip r:embed="rId2">
            <a:extLst>
              <a:ext uri="{28A0092B-C50C-407E-A947-70E740481C1C}">
                <a14:useLocalDpi xmlns:a14="http://schemas.microsoft.com/office/drawing/2010/main" val="0"/>
              </a:ext>
            </a:extLst>
          </a:blip>
          <a:srcRect l="11226" r="5151"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F3BE4816-694C-1C7E-52BA-71B5B0AAA2EF}"/>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0" name="Freeform: Shape 2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52E846A3-48C4-A307-AF87-C0E6A9DBF378}"/>
              </a:ext>
            </a:extLst>
          </p:cNvPr>
          <p:cNvSpPr>
            <a:spLocks noGrp="1"/>
          </p:cNvSpPr>
          <p:nvPr>
            <p:ph type="title"/>
          </p:nvPr>
        </p:nvSpPr>
        <p:spPr>
          <a:xfrm>
            <a:off x="448056" y="859536"/>
            <a:ext cx="4832802" cy="1243584"/>
          </a:xfrm>
        </p:spPr>
        <p:txBody>
          <a:bodyPr vert="horz" lIns="91440" tIns="45720" rIns="91440" bIns="45720" rtlCol="0">
            <a:normAutofit/>
          </a:bodyPr>
          <a:lstStyle/>
          <a:p>
            <a:r>
              <a:rPr lang="en-US" sz="3400" b="0" i="0" kern="1200" dirty="0" err="1">
                <a:effectLst/>
                <a:latin typeface="Baskerville Old Face" panose="02020602080505020303" pitchFamily="18" charset="0"/>
              </a:rPr>
              <a:t>Introductie</a:t>
            </a:r>
            <a:r>
              <a:rPr lang="en-US" sz="3400" b="0" i="0" kern="1200" dirty="0">
                <a:effectLst/>
                <a:latin typeface="Baskerville Old Face" panose="02020602080505020303" pitchFamily="18" charset="0"/>
              </a:rPr>
              <a:t> Leercirkel Noord Holland:</a:t>
            </a:r>
            <a:endParaRPr lang="en-US" sz="3400" kern="1200" dirty="0">
              <a:latin typeface="Baskerville Old Face" panose="02020602080505020303" pitchFamily="18" charset="0"/>
            </a:endParaRPr>
          </a:p>
        </p:txBody>
      </p:sp>
      <p:sp>
        <p:nvSpPr>
          <p:cNvPr id="34" name="Rectangle 3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6" name="Rectangle 3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6D0A1B55-32B1-A3EF-3079-4467FA650C2D}"/>
              </a:ext>
            </a:extLst>
          </p:cNvPr>
          <p:cNvSpPr>
            <a:spLocks noGrp="1"/>
          </p:cNvSpPr>
          <p:nvPr>
            <p:ph idx="1"/>
          </p:nvPr>
        </p:nvSpPr>
        <p:spPr>
          <a:xfrm>
            <a:off x="448437" y="2503086"/>
            <a:ext cx="4832803" cy="3664351"/>
          </a:xfrm>
        </p:spPr>
        <p:txBody>
          <a:bodyPr vert="horz" lIns="91440" tIns="45720" rIns="91440" bIns="45720" rtlCol="0">
            <a:normAutofit/>
          </a:bodyPr>
          <a:lstStyle/>
          <a:p>
            <a:pPr marL="0" indent="0">
              <a:buNone/>
            </a:pPr>
            <a:r>
              <a:rPr lang="en-US" sz="2000" kern="1200">
                <a:latin typeface="Baskerville Old Face" panose="02020602080505020303" pitchFamily="18" charset="0"/>
              </a:rPr>
              <a:t>Welkomstwoord - Harry Croese</a:t>
            </a:r>
          </a:p>
        </p:txBody>
      </p:sp>
      <p:sp>
        <p:nvSpPr>
          <p:cNvPr id="5" name="Tijdelijke aanduiding voor datum 4">
            <a:extLst>
              <a:ext uri="{FF2B5EF4-FFF2-40B4-BE49-F238E27FC236}">
                <a16:creationId xmlns:a16="http://schemas.microsoft.com/office/drawing/2014/main" id="{92B2AF45-9C46-6906-B06A-C022206311A4}"/>
              </a:ext>
            </a:extLst>
          </p:cNvPr>
          <p:cNvSpPr>
            <a:spLocks noGrp="1"/>
          </p:cNvSpPr>
          <p:nvPr>
            <p:ph type="dt" sz="half" idx="10"/>
          </p:nvPr>
        </p:nvSpPr>
        <p:spPr>
          <a:xfrm>
            <a:off x="438912" y="6356350"/>
            <a:ext cx="1335024" cy="365125"/>
          </a:xfrm>
        </p:spPr>
        <p:txBody>
          <a:bodyPr vert="horz" lIns="91440" tIns="45720" rIns="91440" bIns="45720" rtlCol="0">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4/18/2024</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506D9E21-8AC2-3AAD-A859-1C20EC6B38ED}"/>
              </a:ext>
            </a:extLst>
          </p:cNvPr>
          <p:cNvSpPr>
            <a:spLocks noGrp="1"/>
          </p:cNvSpPr>
          <p:nvPr>
            <p:ph type="ftr" sz="quarter" idx="11"/>
          </p:nvPr>
        </p:nvSpPr>
        <p:spPr>
          <a:xfrm>
            <a:off x="1773936" y="6356350"/>
            <a:ext cx="2994766" cy="365125"/>
          </a:xfrm>
        </p:spPr>
        <p:txBody>
          <a:bodyPr vert="horz" lIns="91440" tIns="45720" rIns="91440" bIns="45720" rtlCol="0">
            <a:normAutofit/>
          </a:bodyPr>
          <a:lstStyle/>
          <a:p>
            <a:pPr algn="r">
              <a:spcAft>
                <a:spcPts val="600"/>
              </a:spcAft>
            </a:pPr>
            <a:r>
              <a:rPr lang="en-US" kern="1200">
                <a:solidFill>
                  <a:schemeClr val="tx1">
                    <a:lumMod val="50000"/>
                    <a:lumOff val="50000"/>
                  </a:schemeClr>
                </a:solidFill>
                <a:latin typeface="+mn-lt"/>
                <a:ea typeface="+mn-ea"/>
                <a:cs typeface="+mn-cs"/>
              </a:rPr>
              <a:t>Leercirkel NH Ketensamenwerking</a:t>
            </a:r>
          </a:p>
        </p:txBody>
      </p:sp>
      <p:sp>
        <p:nvSpPr>
          <p:cNvPr id="7" name="Tijdelijke aanduiding voor dianummer 6">
            <a:extLst>
              <a:ext uri="{FF2B5EF4-FFF2-40B4-BE49-F238E27FC236}">
                <a16:creationId xmlns:a16="http://schemas.microsoft.com/office/drawing/2014/main" id="{0CA4B7A5-5CAF-A698-6B32-875CDAF4F33C}"/>
              </a:ext>
            </a:extLst>
          </p:cNvPr>
          <p:cNvSpPr>
            <a:spLocks noGrp="1"/>
          </p:cNvSpPr>
          <p:nvPr>
            <p:ph type="sldNum" sz="quarter" idx="12"/>
          </p:nvPr>
        </p:nvSpPr>
        <p:spPr>
          <a:xfrm>
            <a:off x="9009888" y="6356350"/>
            <a:ext cx="2743200" cy="365125"/>
          </a:xfrm>
        </p:spPr>
        <p:txBody>
          <a:bodyPr vert="horz" lIns="91440" tIns="45720" rIns="91440" bIns="45720" rtlCol="0">
            <a:normAutofit/>
          </a:bodyPr>
          <a:lstStyle/>
          <a:p>
            <a:pPr>
              <a:spcAft>
                <a:spcPts val="600"/>
              </a:spcAft>
            </a:pPr>
            <a:fld id="{F779B7BA-2669-4612-B850-36C05A76B02B}" type="slidenum">
              <a:rPr lang="en-US" smtClean="0">
                <a:solidFill>
                  <a:schemeClr val="bg1"/>
                </a:solidFill>
              </a:rPr>
              <a:pPr>
                <a:spcAft>
                  <a:spcPts val="600"/>
                </a:spcAft>
              </a:pPr>
              <a:t>3</a:t>
            </a:fld>
            <a:endParaRPr lang="en-US">
              <a:solidFill>
                <a:schemeClr val="bg1"/>
              </a:solidFill>
            </a:endParaRPr>
          </a:p>
        </p:txBody>
      </p:sp>
      <p:pic>
        <p:nvPicPr>
          <p:cNvPr id="2" name="Afbeelding 1">
            <a:extLst>
              <a:ext uri="{FF2B5EF4-FFF2-40B4-BE49-F238E27FC236}">
                <a16:creationId xmlns:a16="http://schemas.microsoft.com/office/drawing/2014/main" id="{954AAEFD-1E77-9F2F-E45C-4E199A35C94B}"/>
              </a:ext>
            </a:extLst>
          </p:cNvPr>
          <p:cNvPicPr>
            <a:picLocks noChangeAspect="1"/>
          </p:cNvPicPr>
          <p:nvPr/>
        </p:nvPicPr>
        <p:blipFill>
          <a:blip r:embed="rId4"/>
          <a:stretch>
            <a:fillRect/>
          </a:stretch>
        </p:blipFill>
        <p:spPr>
          <a:xfrm>
            <a:off x="369784" y="3304542"/>
            <a:ext cx="4989345" cy="3042283"/>
          </a:xfrm>
          <a:prstGeom prst="rect">
            <a:avLst/>
          </a:prstGeom>
        </p:spPr>
      </p:pic>
      <p:sp>
        <p:nvSpPr>
          <p:cNvPr id="11" name="Tekstvak 10">
            <a:extLst>
              <a:ext uri="{FF2B5EF4-FFF2-40B4-BE49-F238E27FC236}">
                <a16:creationId xmlns:a16="http://schemas.microsoft.com/office/drawing/2014/main" id="{17FF112B-6F2A-D6AB-A87F-6D37F6FD95D8}"/>
              </a:ext>
            </a:extLst>
          </p:cNvPr>
          <p:cNvSpPr txBox="1"/>
          <p:nvPr/>
        </p:nvSpPr>
        <p:spPr>
          <a:xfrm>
            <a:off x="103909" y="2914124"/>
            <a:ext cx="4701227" cy="2862322"/>
          </a:xfrm>
          <a:prstGeom prst="rect">
            <a:avLst/>
          </a:prstGeom>
          <a:noFill/>
        </p:spPr>
        <p:txBody>
          <a:bodyPr wrap="square" rtlCol="0">
            <a:spAutoFit/>
          </a:bodyPr>
          <a:lstStyle/>
          <a:p>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Bij</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elkaar</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komen</a:t>
            </a:r>
            <a:r>
              <a:rPr lang="en-US" sz="3600" dirty="0">
                <a:solidFill>
                  <a:schemeClr val="accent2"/>
                </a:solidFill>
                <a:latin typeface="Baskerville Old Face" panose="02020602080505020303" pitchFamily="18" charset="0"/>
              </a:rPr>
              <a:t> is </a:t>
            </a:r>
            <a:r>
              <a:rPr lang="en-US" sz="3600" dirty="0" err="1">
                <a:solidFill>
                  <a:schemeClr val="accent2"/>
                </a:solidFill>
                <a:latin typeface="Baskerville Old Face" panose="02020602080505020303" pitchFamily="18" charset="0"/>
              </a:rPr>
              <a:t>een</a:t>
            </a:r>
            <a:r>
              <a:rPr lang="en-US" sz="3600" dirty="0">
                <a:solidFill>
                  <a:schemeClr val="accent2"/>
                </a:solidFill>
                <a:latin typeface="Baskerville Old Face" panose="02020602080505020303" pitchFamily="18" charset="0"/>
              </a:rPr>
              <a:t> </a:t>
            </a:r>
            <a:r>
              <a:rPr lang="en-US" sz="3600" b="1" dirty="0">
                <a:solidFill>
                  <a:schemeClr val="accent2"/>
                </a:solidFill>
                <a:latin typeface="Baskerville Old Face" panose="02020602080505020303" pitchFamily="18" charset="0"/>
              </a:rPr>
              <a:t>begin</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bij</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elkaar</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blijven</a:t>
            </a:r>
            <a:r>
              <a:rPr lang="en-US" sz="3600" dirty="0">
                <a:solidFill>
                  <a:schemeClr val="accent2"/>
                </a:solidFill>
                <a:latin typeface="Baskerville Old Face" panose="02020602080505020303" pitchFamily="18" charset="0"/>
              </a:rPr>
              <a:t> is </a:t>
            </a:r>
            <a:r>
              <a:rPr lang="en-US" sz="3600" b="1" dirty="0" err="1">
                <a:solidFill>
                  <a:schemeClr val="accent2"/>
                </a:solidFill>
                <a:latin typeface="Baskerville Old Face" panose="02020602080505020303" pitchFamily="18" charset="0"/>
              </a:rPr>
              <a:t>vooruitgang</a:t>
            </a:r>
            <a:r>
              <a:rPr lang="en-US" sz="3600" b="1" dirty="0">
                <a:solidFill>
                  <a:schemeClr val="accent2"/>
                </a:solidFill>
                <a:latin typeface="Baskerville Old Face" panose="02020602080505020303" pitchFamily="18" charset="0"/>
              </a:rPr>
              <a:t>, </a:t>
            </a:r>
            <a:r>
              <a:rPr lang="en-US" sz="3600" dirty="0">
                <a:solidFill>
                  <a:schemeClr val="accent2"/>
                </a:solidFill>
                <a:latin typeface="Baskerville Old Face" panose="02020602080505020303" pitchFamily="18" charset="0"/>
              </a:rPr>
              <a:t>met </a:t>
            </a:r>
            <a:r>
              <a:rPr lang="en-US" sz="3600" dirty="0" err="1">
                <a:solidFill>
                  <a:schemeClr val="accent2"/>
                </a:solidFill>
                <a:latin typeface="Baskerville Old Face" panose="02020602080505020303" pitchFamily="18" charset="0"/>
              </a:rPr>
              <a:t>elkaar</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samenwerken</a:t>
            </a:r>
            <a:r>
              <a:rPr lang="en-US" sz="3600" dirty="0">
                <a:solidFill>
                  <a:schemeClr val="accent2"/>
                </a:solidFill>
                <a:latin typeface="Baskerville Old Face" panose="02020602080505020303" pitchFamily="18" charset="0"/>
              </a:rPr>
              <a:t> is </a:t>
            </a:r>
            <a:r>
              <a:rPr lang="en-US" sz="3600" b="1" dirty="0" err="1">
                <a:solidFill>
                  <a:schemeClr val="accent2"/>
                </a:solidFill>
                <a:latin typeface="Baskerville Old Face" panose="02020602080505020303" pitchFamily="18" charset="0"/>
              </a:rPr>
              <a:t>Succes</a:t>
            </a:r>
            <a:r>
              <a:rPr lang="en-US" sz="3600" dirty="0">
                <a:solidFill>
                  <a:schemeClr val="accent2"/>
                </a:solidFill>
                <a:latin typeface="Baskerville Old Face" panose="02020602080505020303" pitchFamily="18" charset="0"/>
              </a:rPr>
              <a:t>” </a:t>
            </a:r>
          </a:p>
        </p:txBody>
      </p:sp>
    </p:spTree>
    <p:extLst>
      <p:ext uri="{BB962C8B-B14F-4D97-AF65-F5344CB8AC3E}">
        <p14:creationId xmlns:p14="http://schemas.microsoft.com/office/powerpoint/2010/main" val="281462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
                                        </p:tgtEl>
                                        <p:attrNameLst>
                                          <p:attrName>style.visibility</p:attrName>
                                        </p:attrNameLst>
                                      </p:cBhvr>
                                      <p:to>
                                        <p:strVal val="hidden"/>
                                      </p:to>
                                    </p:set>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AEDBADD-E649-9279-C599-2C1DB25E5FC0}"/>
              </a:ext>
            </a:extLst>
          </p:cNvPr>
          <p:cNvPicPr>
            <a:picLocks noChangeAspect="1"/>
          </p:cNvPicPr>
          <p:nvPr/>
        </p:nvPicPr>
        <p:blipFill>
          <a:blip r:embed="rId2"/>
          <a:stretch>
            <a:fillRect/>
          </a:stretch>
        </p:blipFill>
        <p:spPr>
          <a:xfrm>
            <a:off x="10376813" y="5166861"/>
            <a:ext cx="1691139" cy="1691139"/>
          </a:xfrm>
          <a:prstGeom prst="rect">
            <a:avLst/>
          </a:prstGeom>
        </p:spPr>
      </p:pic>
      <p:sp>
        <p:nvSpPr>
          <p:cNvPr id="5" name="Tijdelijke aanduiding voor datum 4">
            <a:extLst>
              <a:ext uri="{FF2B5EF4-FFF2-40B4-BE49-F238E27FC236}">
                <a16:creationId xmlns:a16="http://schemas.microsoft.com/office/drawing/2014/main" id="{75AA0A99-2BD7-4422-8E2A-B860F76734B5}"/>
              </a:ext>
            </a:extLst>
          </p:cNvPr>
          <p:cNvSpPr>
            <a:spLocks noGrp="1"/>
          </p:cNvSpPr>
          <p:nvPr>
            <p:ph type="dt" sz="half" idx="10"/>
          </p:nvPr>
        </p:nvSpPr>
        <p:spPr/>
        <p:txBody>
          <a:bodyPr/>
          <a:lstStyle/>
          <a:p>
            <a:fld id="{A8B36528-6C73-46F0-A9E1-A3C6B2415D04}" type="datetime1">
              <a:rPr lang="en-US" smtClean="0"/>
              <a:t>4/18/2024</a:t>
            </a:fld>
            <a:endParaRPr lang="en-US"/>
          </a:p>
        </p:txBody>
      </p:sp>
      <p:sp>
        <p:nvSpPr>
          <p:cNvPr id="6" name="Tijdelijke aanduiding voor voettekst 5">
            <a:extLst>
              <a:ext uri="{FF2B5EF4-FFF2-40B4-BE49-F238E27FC236}">
                <a16:creationId xmlns:a16="http://schemas.microsoft.com/office/drawing/2014/main" id="{8FC1D29C-CE1B-7A4E-9BC5-C04207BF935D}"/>
              </a:ext>
            </a:extLst>
          </p:cNvPr>
          <p:cNvSpPr>
            <a:spLocks noGrp="1"/>
          </p:cNvSpPr>
          <p:nvPr>
            <p:ph type="ftr" sz="quarter" idx="11"/>
          </p:nvPr>
        </p:nvSpPr>
        <p:spPr/>
        <p:txBody>
          <a:bodyPr/>
          <a:lstStyle/>
          <a:p>
            <a:r>
              <a:rPr lang="en-US"/>
              <a:t>Leercirkel NH Ketensamenwerking</a:t>
            </a:r>
          </a:p>
        </p:txBody>
      </p:sp>
      <p:sp>
        <p:nvSpPr>
          <p:cNvPr id="7" name="Tijdelijke aanduiding voor dianummer 6">
            <a:extLst>
              <a:ext uri="{FF2B5EF4-FFF2-40B4-BE49-F238E27FC236}">
                <a16:creationId xmlns:a16="http://schemas.microsoft.com/office/drawing/2014/main" id="{65B898EB-443D-CE98-2713-45CF737B08E1}"/>
              </a:ext>
            </a:extLst>
          </p:cNvPr>
          <p:cNvSpPr>
            <a:spLocks noGrp="1"/>
          </p:cNvSpPr>
          <p:nvPr>
            <p:ph type="sldNum" sz="quarter" idx="12"/>
          </p:nvPr>
        </p:nvSpPr>
        <p:spPr/>
        <p:txBody>
          <a:bodyPr/>
          <a:lstStyle/>
          <a:p>
            <a:fld id="{F779B7BA-2669-4612-B850-36C05A76B02B}" type="slidenum">
              <a:rPr lang="en-US" smtClean="0"/>
              <a:t>4</a:t>
            </a:fld>
            <a:endParaRPr lang="en-US"/>
          </a:p>
        </p:txBody>
      </p:sp>
      <p:sp>
        <p:nvSpPr>
          <p:cNvPr id="10" name="Titel 1">
            <a:extLst>
              <a:ext uri="{FF2B5EF4-FFF2-40B4-BE49-F238E27FC236}">
                <a16:creationId xmlns:a16="http://schemas.microsoft.com/office/drawing/2014/main" id="{46C9742D-DDFF-6F16-701B-9CB214AEE64A}"/>
              </a:ext>
            </a:extLst>
          </p:cNvPr>
          <p:cNvSpPr>
            <a:spLocks noGrp="1"/>
          </p:cNvSpPr>
          <p:nvPr>
            <p:ph type="title"/>
          </p:nvPr>
        </p:nvSpPr>
        <p:spPr>
          <a:xfrm>
            <a:off x="838200" y="365125"/>
            <a:ext cx="10515600" cy="1325563"/>
          </a:xfrm>
        </p:spPr>
        <p:txBody>
          <a:bodyPr/>
          <a:lstStyle/>
          <a:p>
            <a:r>
              <a:rPr lang="en-US" b="0" i="0">
                <a:solidFill>
                  <a:srgbClr val="DE644F"/>
                </a:solidFill>
                <a:effectLst/>
                <a:latin typeface="Bookman Old Style" panose="02050604050505020204" pitchFamily="18" charset="0"/>
              </a:rPr>
              <a:t>Voorstellen bestuursleden:</a:t>
            </a:r>
            <a:endParaRPr lang="en-US" dirty="0">
              <a:latin typeface="Bookman Old Style" panose="02050604050505020204" pitchFamily="18" charset="0"/>
            </a:endParaRPr>
          </a:p>
        </p:txBody>
      </p:sp>
      <p:pic>
        <p:nvPicPr>
          <p:cNvPr id="24" name="Tijdelijke aanduiding voor inhoud 23" descr="Afbeelding met Menselijk gezicht, person, schermopname, Voorhoofd&#10;&#10;Automatisch gegenereerde beschrijving">
            <a:extLst>
              <a:ext uri="{FF2B5EF4-FFF2-40B4-BE49-F238E27FC236}">
                <a16:creationId xmlns:a16="http://schemas.microsoft.com/office/drawing/2014/main" id="{E2C5C575-D37C-5F29-6E69-B1969284ED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258" y="1366973"/>
            <a:ext cx="2298700" cy="2647950"/>
          </a:xfrm>
        </p:spPr>
      </p:pic>
      <p:pic>
        <p:nvPicPr>
          <p:cNvPr id="26" name="Afbeelding 25" descr="Afbeelding met Menselijk gezicht, persoon, glimlach, Kin&#10;&#10;Automatisch gegenereerde beschrijving">
            <a:extLst>
              <a:ext uri="{FF2B5EF4-FFF2-40B4-BE49-F238E27FC236}">
                <a16:creationId xmlns:a16="http://schemas.microsoft.com/office/drawing/2014/main" id="{A43221C3-ABCB-D45B-BE58-DFAF14D76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341" y="1375569"/>
            <a:ext cx="2391659" cy="2660241"/>
          </a:xfrm>
          <a:prstGeom prst="rect">
            <a:avLst/>
          </a:prstGeom>
        </p:spPr>
      </p:pic>
      <p:pic>
        <p:nvPicPr>
          <p:cNvPr id="28" name="Afbeelding 27" descr="Afbeelding met Menselijk gezicht, glimlach, persoon, Voorhoofd&#10;&#10;Automatisch gegenereerde beschrijving">
            <a:extLst>
              <a:ext uri="{FF2B5EF4-FFF2-40B4-BE49-F238E27FC236}">
                <a16:creationId xmlns:a16="http://schemas.microsoft.com/office/drawing/2014/main" id="{E6060FF6-2333-F0F3-3149-147D923F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675" y="1375570"/>
            <a:ext cx="2717449" cy="2660240"/>
          </a:xfrm>
          <a:prstGeom prst="rect">
            <a:avLst/>
          </a:prstGeom>
        </p:spPr>
      </p:pic>
      <p:sp>
        <p:nvSpPr>
          <p:cNvPr id="2" name="Tekstvak 1">
            <a:extLst>
              <a:ext uri="{FF2B5EF4-FFF2-40B4-BE49-F238E27FC236}">
                <a16:creationId xmlns:a16="http://schemas.microsoft.com/office/drawing/2014/main" id="{6BE1D4F0-A98F-9245-1E1B-E95AC87A503D}"/>
              </a:ext>
            </a:extLst>
          </p:cNvPr>
          <p:cNvSpPr txBox="1"/>
          <p:nvPr/>
        </p:nvSpPr>
        <p:spPr>
          <a:xfrm>
            <a:off x="570523" y="4035810"/>
            <a:ext cx="11715292" cy="1477328"/>
          </a:xfrm>
          <a:prstGeom prst="rect">
            <a:avLst/>
          </a:prstGeom>
          <a:noFill/>
        </p:spPr>
        <p:txBody>
          <a:bodyPr wrap="square" rtlCol="0">
            <a:spAutoFit/>
          </a:bodyPr>
          <a:lstStyle/>
          <a:p>
            <a:r>
              <a:rPr lang="nl-NL" b="1" dirty="0">
                <a:latin typeface="Baskerville Old Face" panose="02020602080505020303" pitchFamily="18" charset="0"/>
              </a:rPr>
              <a:t>Arjan Koehoorn - Penningmeester</a:t>
            </a:r>
          </a:p>
          <a:p>
            <a:r>
              <a:rPr lang="nl-NL" dirty="0">
                <a:latin typeface="Baskerville Old Face" panose="02020602080505020303" pitchFamily="18" charset="0"/>
              </a:rPr>
              <a:t>Arjan is werkzaam als </a:t>
            </a:r>
            <a:r>
              <a:rPr lang="nl-NL" dirty="0" err="1">
                <a:latin typeface="Baskerville Old Face" panose="02020602080505020303" pitchFamily="18" charset="0"/>
              </a:rPr>
              <a:t>Coordinator</a:t>
            </a:r>
            <a:r>
              <a:rPr lang="nl-NL" dirty="0">
                <a:latin typeface="Baskerville Old Face" panose="02020602080505020303" pitchFamily="18" charset="0"/>
              </a:rPr>
              <a:t> Techniek bij SG De Triade, en heeft enorme betrokkenheid bij het opleiden van jonge mensen op divers technisch vlak.</a:t>
            </a:r>
          </a:p>
          <a:p>
            <a:r>
              <a:rPr lang="nl-NL" dirty="0">
                <a:latin typeface="Baskerville Old Face" panose="02020602080505020303" pitchFamily="18" charset="0"/>
              </a:rPr>
              <a:t>Door zijn rol binnen SG de Triade heeft Arjan een brede kennis en heeft een uitgebreid netwerk binnen het onderwijs en hierbij aangesloten organisaties.</a:t>
            </a:r>
            <a:endParaRPr lang="en-US" dirty="0">
              <a:latin typeface="Baskerville Old Face" panose="02020602080505020303" pitchFamily="18" charset="0"/>
            </a:endParaRPr>
          </a:p>
        </p:txBody>
      </p:sp>
      <p:sp>
        <p:nvSpPr>
          <p:cNvPr id="8" name="Tekstvak 7">
            <a:extLst>
              <a:ext uri="{FF2B5EF4-FFF2-40B4-BE49-F238E27FC236}">
                <a16:creationId xmlns:a16="http://schemas.microsoft.com/office/drawing/2014/main" id="{5F3FB208-FC43-DCB6-C0C7-EBAA8BD21942}"/>
              </a:ext>
            </a:extLst>
          </p:cNvPr>
          <p:cNvSpPr txBox="1"/>
          <p:nvPr/>
        </p:nvSpPr>
        <p:spPr>
          <a:xfrm>
            <a:off x="570523" y="4035810"/>
            <a:ext cx="8386273" cy="1477328"/>
          </a:xfrm>
          <a:prstGeom prst="rect">
            <a:avLst/>
          </a:prstGeom>
          <a:noFill/>
        </p:spPr>
        <p:txBody>
          <a:bodyPr wrap="square" rtlCol="0">
            <a:spAutoFit/>
          </a:bodyPr>
          <a:lstStyle/>
          <a:p>
            <a:r>
              <a:rPr lang="nl-NL" b="1" dirty="0">
                <a:latin typeface="Baskerville Old Face" panose="02020602080505020303" pitchFamily="18" charset="0"/>
              </a:rPr>
              <a:t>Benjamin Eickhoff - Secretaris</a:t>
            </a:r>
          </a:p>
          <a:p>
            <a:r>
              <a:rPr lang="nl-NL" dirty="0">
                <a:latin typeface="Baskerville Old Face" panose="02020602080505020303" pitchFamily="18" charset="0"/>
              </a:rPr>
              <a:t>Ben is ondernemer en heeft ervaring als eigenaar van een tweetal schildersbedrijven Verenigde Schilders Texel en Schildersbedrijf Ben en als </a:t>
            </a:r>
            <a:r>
              <a:rPr lang="nl-NL" dirty="0" err="1">
                <a:latin typeface="Baskerville Old Face" panose="02020602080505020303" pitchFamily="18" charset="0"/>
              </a:rPr>
              <a:t>mede-oprichter</a:t>
            </a:r>
            <a:r>
              <a:rPr lang="nl-NL" dirty="0">
                <a:latin typeface="Baskerville Old Face" panose="02020602080505020303" pitchFamily="18" charset="0"/>
              </a:rPr>
              <a:t> van een bedrijf Total HVAC </a:t>
            </a:r>
            <a:r>
              <a:rPr lang="nl-NL" dirty="0" err="1">
                <a:latin typeface="Baskerville Old Face" panose="02020602080505020303" pitchFamily="18" charset="0"/>
              </a:rPr>
              <a:t>Protection</a:t>
            </a:r>
            <a:r>
              <a:rPr lang="nl-NL" dirty="0">
                <a:latin typeface="Baskerville Old Face" panose="02020602080505020303" pitchFamily="18" charset="0"/>
              </a:rPr>
              <a:t> gespecialiseerd in het conserveren van HVAC en LB installaties. Juist het overdragen van kennis en leren van elkaar spreekt Ben enorm aan.</a:t>
            </a:r>
          </a:p>
        </p:txBody>
      </p:sp>
      <p:sp>
        <p:nvSpPr>
          <p:cNvPr id="11" name="Tekstvak 10">
            <a:extLst>
              <a:ext uri="{FF2B5EF4-FFF2-40B4-BE49-F238E27FC236}">
                <a16:creationId xmlns:a16="http://schemas.microsoft.com/office/drawing/2014/main" id="{07DF6647-AF55-3CD4-C23E-1ED16DBA93E7}"/>
              </a:ext>
            </a:extLst>
          </p:cNvPr>
          <p:cNvSpPr txBox="1"/>
          <p:nvPr/>
        </p:nvSpPr>
        <p:spPr>
          <a:xfrm>
            <a:off x="570523" y="4035810"/>
            <a:ext cx="10361250" cy="1477328"/>
          </a:xfrm>
          <a:prstGeom prst="rect">
            <a:avLst/>
          </a:prstGeom>
          <a:noFill/>
        </p:spPr>
        <p:txBody>
          <a:bodyPr wrap="square" rtlCol="0">
            <a:spAutoFit/>
          </a:bodyPr>
          <a:lstStyle/>
          <a:p>
            <a:r>
              <a:rPr lang="nl-NL" b="1" dirty="0">
                <a:latin typeface="Baskerville Old Face" panose="02020602080505020303" pitchFamily="18" charset="0"/>
              </a:rPr>
              <a:t>Harry Croese - Voorzitter</a:t>
            </a:r>
          </a:p>
          <a:p>
            <a:r>
              <a:rPr lang="nl-NL" dirty="0">
                <a:latin typeface="Baskerville Old Face" panose="02020602080505020303" pitchFamily="18" charset="0"/>
              </a:rPr>
              <a:t>Harry is werkzaam als Sr. Technisch Adviseur binnen de verfindustrie bij Sigma Coatings Nederland. Als oprichter van de Stichting Leercirkel Noord-Holland Ketensamenwerking is het doel om partijen bij elkaar te brengen en te leren van elkaars ervaringen, maar met name kennis delen de grote drijfveer om de Leercirkel NH tot een succes te maken.</a:t>
            </a:r>
            <a:endParaRPr lang="en-US" dirty="0">
              <a:latin typeface="Baskerville Old Face" panose="02020602080505020303" pitchFamily="18" charset="0"/>
            </a:endParaRPr>
          </a:p>
        </p:txBody>
      </p:sp>
    </p:spTree>
    <p:extLst>
      <p:ext uri="{BB962C8B-B14F-4D97-AF65-F5344CB8AC3E}">
        <p14:creationId xmlns:p14="http://schemas.microsoft.com/office/powerpoint/2010/main" val="367269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Afbeelding 3">
            <a:extLst>
              <a:ext uri="{FF2B5EF4-FFF2-40B4-BE49-F238E27FC236}">
                <a16:creationId xmlns:a16="http://schemas.microsoft.com/office/drawing/2014/main" id="{332D0CC9-B3E7-5D90-289B-91D3422E865B}"/>
              </a:ext>
            </a:extLst>
          </p:cNvPr>
          <p:cNvPicPr>
            <a:picLocks noChangeAspect="1"/>
          </p:cNvPicPr>
          <p:nvPr/>
        </p:nvPicPr>
        <p:blipFill rotWithShape="1">
          <a:blip r:embed="rId2"/>
          <a:srcRect l="8780" t="9091" r="18828"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DE2B7809-376E-AB6C-B6B5-ED9594F76607}"/>
              </a:ext>
            </a:extLst>
          </p:cNvPr>
          <p:cNvSpPr>
            <a:spLocks noGrp="1"/>
          </p:cNvSpPr>
          <p:nvPr>
            <p:ph type="ctrTitle"/>
          </p:nvPr>
        </p:nvSpPr>
        <p:spPr>
          <a:xfrm>
            <a:off x="477981" y="1122363"/>
            <a:ext cx="4023360" cy="3204134"/>
          </a:xfrm>
        </p:spPr>
        <p:txBody>
          <a:bodyPr anchor="b">
            <a:normAutofit/>
          </a:bodyPr>
          <a:lstStyle/>
          <a:p>
            <a:pPr algn="l"/>
            <a:r>
              <a:rPr lang="nl-NL" sz="4800" dirty="0">
                <a:solidFill>
                  <a:schemeClr val="bg1"/>
                </a:solidFill>
              </a:rPr>
              <a:t>SG de Triade</a:t>
            </a:r>
          </a:p>
        </p:txBody>
      </p:sp>
      <p:sp>
        <p:nvSpPr>
          <p:cNvPr id="3" name="Ondertitel 2">
            <a:extLst>
              <a:ext uri="{FF2B5EF4-FFF2-40B4-BE49-F238E27FC236}">
                <a16:creationId xmlns:a16="http://schemas.microsoft.com/office/drawing/2014/main" id="{0E9862AD-C217-91C3-F4AD-5734F26F2EC6}"/>
              </a:ext>
            </a:extLst>
          </p:cNvPr>
          <p:cNvSpPr>
            <a:spLocks noGrp="1"/>
          </p:cNvSpPr>
          <p:nvPr>
            <p:ph type="subTitle" idx="1"/>
          </p:nvPr>
        </p:nvSpPr>
        <p:spPr>
          <a:xfrm>
            <a:off x="477980" y="4872922"/>
            <a:ext cx="4463475" cy="1208141"/>
          </a:xfrm>
        </p:spPr>
        <p:txBody>
          <a:bodyPr>
            <a:normAutofit/>
          </a:bodyPr>
          <a:lstStyle/>
          <a:p>
            <a:pPr algn="l"/>
            <a:r>
              <a:rPr lang="nl-NL" sz="2000" dirty="0">
                <a:solidFill>
                  <a:schemeClr val="bg1"/>
                </a:solidFill>
              </a:rPr>
              <a:t>De technische opleider van de regio</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6984E935-45E5-223F-6ADA-9EF654331221}"/>
              </a:ext>
            </a:extLst>
          </p:cNvPr>
          <p:cNvPicPr>
            <a:picLocks noChangeAspect="1"/>
          </p:cNvPicPr>
          <p:nvPr/>
        </p:nvPicPr>
        <p:blipFill>
          <a:blip r:embed="rId3"/>
          <a:stretch>
            <a:fillRect/>
          </a:stretch>
        </p:blipFill>
        <p:spPr>
          <a:xfrm>
            <a:off x="527690" y="901940"/>
            <a:ext cx="2468111" cy="1743774"/>
          </a:xfrm>
          <a:prstGeom prst="rect">
            <a:avLst/>
          </a:prstGeom>
        </p:spPr>
      </p:pic>
    </p:spTree>
    <p:extLst>
      <p:ext uri="{BB962C8B-B14F-4D97-AF65-F5344CB8AC3E}">
        <p14:creationId xmlns:p14="http://schemas.microsoft.com/office/powerpoint/2010/main" val="1715759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89745D54-5AA6-7CB1-FBEC-1B4ACFB20692}"/>
              </a:ext>
            </a:extLst>
          </p:cNvPr>
          <p:cNvSpPr>
            <a:spLocks noGrp="1"/>
          </p:cNvSpPr>
          <p:nvPr>
            <p:ph type="title"/>
          </p:nvPr>
        </p:nvSpPr>
        <p:spPr>
          <a:xfrm>
            <a:off x="838200" y="448721"/>
            <a:ext cx="4707671" cy="1225650"/>
          </a:xfrm>
        </p:spPr>
        <p:txBody>
          <a:bodyPr anchor="b">
            <a:normAutofit/>
          </a:bodyPr>
          <a:lstStyle/>
          <a:p>
            <a:r>
              <a:rPr lang="nl-NL" sz="3800" dirty="0">
                <a:solidFill>
                  <a:schemeClr val="bg1"/>
                </a:solidFill>
              </a:rPr>
              <a:t>Geschiedenis:</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4311FEB7-875F-232E-8631-29370BB5AF0C}"/>
              </a:ext>
            </a:extLst>
          </p:cNvPr>
          <p:cNvSpPr>
            <a:spLocks noGrp="1"/>
          </p:cNvSpPr>
          <p:nvPr>
            <p:ph idx="1"/>
          </p:nvPr>
        </p:nvSpPr>
        <p:spPr>
          <a:xfrm>
            <a:off x="897768" y="1909191"/>
            <a:ext cx="7728996" cy="4574731"/>
          </a:xfrm>
        </p:spPr>
        <p:txBody>
          <a:bodyPr anchor="ctr">
            <a:normAutofit/>
          </a:bodyPr>
          <a:lstStyle/>
          <a:p>
            <a:r>
              <a:rPr lang="nl-NL" sz="3200" dirty="0">
                <a:solidFill>
                  <a:schemeClr val="bg1"/>
                </a:solidFill>
              </a:rPr>
              <a:t>1932 	Ambachtsschool</a:t>
            </a:r>
          </a:p>
          <a:p>
            <a:pPr marL="0" indent="0">
              <a:buNone/>
            </a:pPr>
            <a:r>
              <a:rPr lang="nl-NL" sz="3200" dirty="0">
                <a:solidFill>
                  <a:schemeClr val="bg1"/>
                </a:solidFill>
              </a:rPr>
              <a:t>		30 timmerlieden </a:t>
            </a:r>
          </a:p>
          <a:p>
            <a:pPr marL="0" indent="0">
              <a:buNone/>
            </a:pPr>
            <a:r>
              <a:rPr lang="nl-NL" sz="3200" dirty="0">
                <a:solidFill>
                  <a:schemeClr val="bg1"/>
                </a:solidFill>
              </a:rPr>
              <a:t>		50 metaalbewerkers</a:t>
            </a:r>
          </a:p>
          <a:p>
            <a:pPr marL="0" indent="0">
              <a:buNone/>
            </a:pPr>
            <a:r>
              <a:rPr lang="nl-NL" sz="3200" dirty="0">
                <a:solidFill>
                  <a:schemeClr val="bg1"/>
                </a:solidFill>
              </a:rPr>
              <a:t>		12 schilders</a:t>
            </a:r>
          </a:p>
          <a:p>
            <a:r>
              <a:rPr lang="nl-NL" sz="3200" dirty="0">
                <a:solidFill>
                  <a:schemeClr val="bg1"/>
                </a:solidFill>
              </a:rPr>
              <a:t> Later LTS De Zuiderzee</a:t>
            </a:r>
          </a:p>
          <a:p>
            <a:r>
              <a:rPr lang="nl-NL" sz="3200" dirty="0">
                <a:solidFill>
                  <a:schemeClr val="bg1"/>
                </a:solidFill>
              </a:rPr>
              <a:t>1995	Fusie met Coornhert MAVO</a:t>
            </a:r>
          </a:p>
          <a:p>
            <a:pPr marL="0" indent="0">
              <a:buNone/>
            </a:pPr>
            <a:endParaRPr lang="nl-NL" sz="3200" dirty="0">
              <a:solidFill>
                <a:schemeClr val="bg1"/>
              </a:solidFill>
            </a:endParaRPr>
          </a:p>
          <a:p>
            <a:endParaRPr lang="nl-NL" sz="3200" dirty="0">
              <a:solidFill>
                <a:schemeClr val="bg1"/>
              </a:solidFill>
            </a:endParaRPr>
          </a:p>
          <a:p>
            <a:pPr marL="0" indent="0">
              <a:buNone/>
            </a:pPr>
            <a:endParaRPr lang="nl-NL" sz="2000" dirty="0">
              <a:solidFill>
                <a:schemeClr val="bg1"/>
              </a:solidFill>
            </a:endParaRPr>
          </a:p>
        </p:txBody>
      </p:sp>
      <p:pic>
        <p:nvPicPr>
          <p:cNvPr id="5" name="Afbeelding 4">
            <a:extLst>
              <a:ext uri="{FF2B5EF4-FFF2-40B4-BE49-F238E27FC236}">
                <a16:creationId xmlns:a16="http://schemas.microsoft.com/office/drawing/2014/main" id="{79755AB4-AFD1-B495-4462-3A30D57871BF}"/>
              </a:ext>
            </a:extLst>
          </p:cNvPr>
          <p:cNvPicPr>
            <a:picLocks noChangeAspect="1"/>
          </p:cNvPicPr>
          <p:nvPr/>
        </p:nvPicPr>
        <p:blipFill rotWithShape="1">
          <a:blip r:embed="rId2"/>
          <a:srcRect l="6184" r="9185"/>
          <a:stretch/>
        </p:blipFill>
        <p:spPr>
          <a:xfrm>
            <a:off x="8174184" y="233500"/>
            <a:ext cx="3960248" cy="2374818"/>
          </a:xfrm>
          <a:prstGeom prst="rect">
            <a:avLst/>
          </a:prstGeom>
        </p:spPr>
      </p:pic>
      <p:cxnSp>
        <p:nvCxnSpPr>
          <p:cNvPr id="14" name="Straight Connector 13">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EB946C33-709C-6CDD-9E47-7DA715CD3E8D}"/>
              </a:ext>
            </a:extLst>
          </p:cNvPr>
          <p:cNvPicPr>
            <a:picLocks noChangeAspect="1"/>
          </p:cNvPicPr>
          <p:nvPr/>
        </p:nvPicPr>
        <p:blipFill rotWithShape="1">
          <a:blip r:embed="rId3"/>
          <a:srcRect t="13399" r="-4" b="-4"/>
          <a:stretch/>
        </p:blipFill>
        <p:spPr>
          <a:xfrm>
            <a:off x="9247010" y="4466798"/>
            <a:ext cx="2498088" cy="1528480"/>
          </a:xfrm>
          <a:prstGeom prst="rect">
            <a:avLst/>
          </a:prstGeom>
        </p:spPr>
      </p:pic>
    </p:spTree>
    <p:extLst>
      <p:ext uri="{BB962C8B-B14F-4D97-AF65-F5344CB8AC3E}">
        <p14:creationId xmlns:p14="http://schemas.microsoft.com/office/powerpoint/2010/main" val="1472799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Afbeelding 3">
            <a:extLst>
              <a:ext uri="{FF2B5EF4-FFF2-40B4-BE49-F238E27FC236}">
                <a16:creationId xmlns:a16="http://schemas.microsoft.com/office/drawing/2014/main" id="{45F73DB3-20ED-AAD5-C1F5-EDC4EB330ABE}"/>
              </a:ext>
            </a:extLst>
          </p:cNvPr>
          <p:cNvPicPr>
            <a:picLocks noChangeAspect="1"/>
          </p:cNvPicPr>
          <p:nvPr/>
        </p:nvPicPr>
        <p:blipFill rotWithShape="1">
          <a:blip r:embed="rId2"/>
          <a:srcRect t="2085" r="17840" b="7006"/>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8B78CAEE-6A1F-F333-BADC-1341616945E5}"/>
              </a:ext>
            </a:extLst>
          </p:cNvPr>
          <p:cNvSpPr>
            <a:spLocks noGrp="1"/>
          </p:cNvSpPr>
          <p:nvPr>
            <p:ph type="title"/>
          </p:nvPr>
        </p:nvSpPr>
        <p:spPr>
          <a:xfrm>
            <a:off x="477981" y="1122363"/>
            <a:ext cx="7058892" cy="826139"/>
          </a:xfrm>
        </p:spPr>
        <p:txBody>
          <a:bodyPr vert="horz" lIns="91440" tIns="45720" rIns="91440" bIns="45720" rtlCol="0" anchor="b">
            <a:normAutofit/>
          </a:bodyPr>
          <a:lstStyle/>
          <a:p>
            <a:r>
              <a:rPr lang="en-US" sz="4800" dirty="0">
                <a:solidFill>
                  <a:schemeClr val="bg1"/>
                </a:solidFill>
              </a:rPr>
              <a:t>Wat </a:t>
            </a:r>
            <a:r>
              <a:rPr lang="en-US" sz="4800" dirty="0" err="1">
                <a:solidFill>
                  <a:schemeClr val="bg1"/>
                </a:solidFill>
              </a:rPr>
              <a:t>maakt</a:t>
            </a:r>
            <a:r>
              <a:rPr lang="en-US" sz="4800" dirty="0">
                <a:solidFill>
                  <a:schemeClr val="bg1"/>
                </a:solidFill>
              </a:rPr>
              <a:t> de Triade </a:t>
            </a:r>
            <a:r>
              <a:rPr lang="en-US" sz="4800" dirty="0" err="1">
                <a:solidFill>
                  <a:schemeClr val="bg1"/>
                </a:solidFill>
              </a:rPr>
              <a:t>uniek</a:t>
            </a:r>
            <a:r>
              <a:rPr lang="en-US" sz="4800" dirty="0">
                <a:solidFill>
                  <a:schemeClr val="bg1"/>
                </a:solidFill>
              </a:rPr>
              <a:t>:</a:t>
            </a:r>
          </a:p>
        </p:txBody>
      </p:sp>
      <p:sp>
        <p:nvSpPr>
          <p:cNvPr id="3" name="Tijdelijke aanduiding voor inhoud 2">
            <a:extLst>
              <a:ext uri="{FF2B5EF4-FFF2-40B4-BE49-F238E27FC236}">
                <a16:creationId xmlns:a16="http://schemas.microsoft.com/office/drawing/2014/main" id="{F7F19538-6BC7-416D-4B65-6272808F3D02}"/>
              </a:ext>
            </a:extLst>
          </p:cNvPr>
          <p:cNvSpPr>
            <a:spLocks noGrp="1"/>
          </p:cNvSpPr>
          <p:nvPr>
            <p:ph idx="1"/>
          </p:nvPr>
        </p:nvSpPr>
        <p:spPr>
          <a:xfrm>
            <a:off x="523698" y="2078182"/>
            <a:ext cx="7964520" cy="4646075"/>
          </a:xfrm>
        </p:spPr>
        <p:txBody>
          <a:bodyPr vert="horz" lIns="91440" tIns="45720" rIns="91440" bIns="45720" rtlCol="0">
            <a:normAutofit/>
          </a:bodyPr>
          <a:lstStyle/>
          <a:p>
            <a:r>
              <a:rPr lang="en-US" sz="3200" dirty="0">
                <a:solidFill>
                  <a:schemeClr val="bg1"/>
                </a:solidFill>
              </a:rPr>
              <a:t> </a:t>
            </a:r>
            <a:r>
              <a:rPr lang="en-US" dirty="0">
                <a:solidFill>
                  <a:schemeClr val="bg1"/>
                </a:solidFill>
              </a:rPr>
              <a:t>Techniek op alle </a:t>
            </a:r>
            <a:r>
              <a:rPr lang="en-US" dirty="0" err="1">
                <a:solidFill>
                  <a:schemeClr val="bg1"/>
                </a:solidFill>
              </a:rPr>
              <a:t>niveaus</a:t>
            </a:r>
            <a:endParaRPr lang="en-US" dirty="0">
              <a:solidFill>
                <a:schemeClr val="bg1"/>
              </a:solidFill>
            </a:endParaRPr>
          </a:p>
          <a:p>
            <a:r>
              <a:rPr lang="en-US" dirty="0" err="1">
                <a:solidFill>
                  <a:schemeClr val="bg1"/>
                </a:solidFill>
              </a:rPr>
              <a:t>Samenwerken</a:t>
            </a:r>
            <a:r>
              <a:rPr lang="en-US" dirty="0">
                <a:solidFill>
                  <a:schemeClr val="bg1"/>
                </a:solidFill>
              </a:rPr>
              <a:t> met het locale </a:t>
            </a:r>
            <a:r>
              <a:rPr lang="en-US" dirty="0" err="1">
                <a:solidFill>
                  <a:schemeClr val="bg1"/>
                </a:solidFill>
              </a:rPr>
              <a:t>bedrijfsleven</a:t>
            </a:r>
            <a:endParaRPr lang="en-US" dirty="0">
              <a:solidFill>
                <a:schemeClr val="bg1"/>
              </a:solidFill>
            </a:endParaRPr>
          </a:p>
          <a:p>
            <a:r>
              <a:rPr lang="en-US" dirty="0" err="1">
                <a:solidFill>
                  <a:schemeClr val="bg1"/>
                </a:solidFill>
              </a:rPr>
              <a:t>Werken</a:t>
            </a:r>
            <a:r>
              <a:rPr lang="en-US" dirty="0">
                <a:solidFill>
                  <a:schemeClr val="bg1"/>
                </a:solidFill>
              </a:rPr>
              <a:t> met </a:t>
            </a:r>
            <a:r>
              <a:rPr lang="en-US" dirty="0" err="1">
                <a:solidFill>
                  <a:schemeClr val="bg1"/>
                </a:solidFill>
              </a:rPr>
              <a:t>zij-instromers</a:t>
            </a:r>
            <a:r>
              <a:rPr lang="en-US" dirty="0">
                <a:solidFill>
                  <a:schemeClr val="bg1"/>
                </a:solidFill>
              </a:rPr>
              <a:t> </a:t>
            </a:r>
          </a:p>
          <a:p>
            <a:r>
              <a:rPr lang="en-US" dirty="0" err="1">
                <a:solidFill>
                  <a:schemeClr val="bg1"/>
                </a:solidFill>
              </a:rPr>
              <a:t>Doorlopende</a:t>
            </a:r>
            <a:r>
              <a:rPr lang="en-US" dirty="0">
                <a:solidFill>
                  <a:schemeClr val="bg1"/>
                </a:solidFill>
              </a:rPr>
              <a:t> </a:t>
            </a:r>
            <a:r>
              <a:rPr lang="en-US" dirty="0" err="1">
                <a:solidFill>
                  <a:schemeClr val="bg1"/>
                </a:solidFill>
              </a:rPr>
              <a:t>leerlijnen</a:t>
            </a:r>
            <a:r>
              <a:rPr lang="en-US" dirty="0">
                <a:solidFill>
                  <a:schemeClr val="bg1"/>
                </a:solidFill>
              </a:rPr>
              <a:t> </a:t>
            </a:r>
            <a:r>
              <a:rPr lang="en-US" dirty="0" err="1">
                <a:solidFill>
                  <a:schemeClr val="bg1"/>
                </a:solidFill>
              </a:rPr>
              <a:t>naar</a:t>
            </a:r>
            <a:r>
              <a:rPr lang="en-US" dirty="0">
                <a:solidFill>
                  <a:schemeClr val="bg1"/>
                </a:solidFill>
              </a:rPr>
              <a:t> MBO en </a:t>
            </a:r>
            <a:r>
              <a:rPr lang="en-US" dirty="0" err="1">
                <a:solidFill>
                  <a:schemeClr val="bg1"/>
                </a:solidFill>
              </a:rPr>
              <a:t>opleidingsbedrijven</a:t>
            </a:r>
            <a:endParaRPr lang="en-US" dirty="0">
              <a:solidFill>
                <a:schemeClr val="bg1"/>
              </a:solidFill>
            </a:endParaRPr>
          </a:p>
          <a:p>
            <a:r>
              <a:rPr lang="en-US" dirty="0" err="1">
                <a:solidFill>
                  <a:schemeClr val="bg1"/>
                </a:solidFill>
              </a:rPr>
              <a:t>Technische</a:t>
            </a:r>
            <a:r>
              <a:rPr lang="en-US" dirty="0">
                <a:solidFill>
                  <a:schemeClr val="bg1"/>
                </a:solidFill>
              </a:rPr>
              <a:t> HAVO</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AE4DB619-9089-AC29-DF89-8AB472D58233}"/>
              </a:ext>
            </a:extLst>
          </p:cNvPr>
          <p:cNvPicPr>
            <a:picLocks noChangeAspect="1"/>
          </p:cNvPicPr>
          <p:nvPr/>
        </p:nvPicPr>
        <p:blipFill>
          <a:blip r:embed="rId3"/>
          <a:stretch>
            <a:fillRect/>
          </a:stretch>
        </p:blipFill>
        <p:spPr>
          <a:xfrm>
            <a:off x="367657" y="5249135"/>
            <a:ext cx="1834054" cy="1298365"/>
          </a:xfrm>
          <a:prstGeom prst="rect">
            <a:avLst/>
          </a:prstGeom>
        </p:spPr>
      </p:pic>
    </p:spTree>
    <p:extLst>
      <p:ext uri="{BB962C8B-B14F-4D97-AF65-F5344CB8AC3E}">
        <p14:creationId xmlns:p14="http://schemas.microsoft.com/office/powerpoint/2010/main" val="348336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Tijdelijke aanduiding voor inhoud 4">
            <a:extLst>
              <a:ext uri="{FF2B5EF4-FFF2-40B4-BE49-F238E27FC236}">
                <a16:creationId xmlns:a16="http://schemas.microsoft.com/office/drawing/2014/main" id="{2B4E1F84-7810-1E05-1E24-3BA60A7446BA}"/>
              </a:ext>
            </a:extLst>
          </p:cNvPr>
          <p:cNvPicPr>
            <a:picLocks noChangeAspect="1"/>
          </p:cNvPicPr>
          <p:nvPr/>
        </p:nvPicPr>
        <p:blipFill rotWithShape="1">
          <a:blip r:embed="rId2"/>
          <a:srcRect r="5882" b="-1"/>
          <a:stretch/>
        </p:blipFill>
        <p:spPr>
          <a:xfrm>
            <a:off x="2498202"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B28630B5-B5C4-402B-47CB-9AA666DCFEB4}"/>
              </a:ext>
            </a:extLst>
          </p:cNvPr>
          <p:cNvSpPr>
            <a:spLocks noGrp="1"/>
          </p:cNvSpPr>
          <p:nvPr>
            <p:ph type="title"/>
          </p:nvPr>
        </p:nvSpPr>
        <p:spPr>
          <a:xfrm>
            <a:off x="838200" y="365125"/>
            <a:ext cx="3822189" cy="1899912"/>
          </a:xfrm>
        </p:spPr>
        <p:txBody>
          <a:bodyPr>
            <a:normAutofit/>
          </a:bodyPr>
          <a:lstStyle/>
          <a:p>
            <a:br>
              <a:rPr lang="nl-NL" sz="4000" dirty="0"/>
            </a:br>
            <a:r>
              <a:rPr lang="nl-NL" sz="4000" dirty="0"/>
              <a:t>Klein maar groot</a:t>
            </a:r>
          </a:p>
        </p:txBody>
      </p:sp>
      <p:pic>
        <p:nvPicPr>
          <p:cNvPr id="6" name="Tijdelijke aanduiding voor inhoud 5">
            <a:extLst>
              <a:ext uri="{FF2B5EF4-FFF2-40B4-BE49-F238E27FC236}">
                <a16:creationId xmlns:a16="http://schemas.microsoft.com/office/drawing/2014/main" id="{6740759A-1A5A-09CA-DE2F-F666214E6F1F}"/>
              </a:ext>
            </a:extLst>
          </p:cNvPr>
          <p:cNvPicPr>
            <a:picLocks noGrp="1" noChangeAspect="1"/>
          </p:cNvPicPr>
          <p:nvPr>
            <p:ph idx="1"/>
          </p:nvPr>
        </p:nvPicPr>
        <p:blipFill>
          <a:blip r:embed="rId3"/>
          <a:stretch>
            <a:fillRect/>
          </a:stretch>
        </p:blipFill>
        <p:spPr>
          <a:xfrm>
            <a:off x="245571" y="16520"/>
            <a:ext cx="1835055" cy="1298561"/>
          </a:xfrm>
          <a:prstGeom prst="rect">
            <a:avLst/>
          </a:prstGeom>
        </p:spPr>
      </p:pic>
      <p:pic>
        <p:nvPicPr>
          <p:cNvPr id="15" name="Afbeelding 14">
            <a:extLst>
              <a:ext uri="{FF2B5EF4-FFF2-40B4-BE49-F238E27FC236}">
                <a16:creationId xmlns:a16="http://schemas.microsoft.com/office/drawing/2014/main" id="{5EE81BF1-2CCB-E48F-7B6E-42A205B20551}"/>
              </a:ext>
            </a:extLst>
          </p:cNvPr>
          <p:cNvPicPr>
            <a:picLocks noChangeAspect="1"/>
          </p:cNvPicPr>
          <p:nvPr/>
        </p:nvPicPr>
        <p:blipFill>
          <a:blip r:embed="rId4"/>
          <a:stretch>
            <a:fillRect/>
          </a:stretch>
        </p:blipFill>
        <p:spPr>
          <a:xfrm>
            <a:off x="1938446" y="2906163"/>
            <a:ext cx="8315108" cy="2078777"/>
          </a:xfrm>
          <a:prstGeom prst="rect">
            <a:avLst/>
          </a:prstGeom>
        </p:spPr>
      </p:pic>
    </p:spTree>
    <p:extLst>
      <p:ext uri="{BB962C8B-B14F-4D97-AF65-F5344CB8AC3E}">
        <p14:creationId xmlns:p14="http://schemas.microsoft.com/office/powerpoint/2010/main" val="3576517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F14818-E466-5990-657E-98990322AA6E}"/>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ndwiel, metaalwaren, wiel, transport&#10;&#10;Automatisch gegenereerde beschrijving">
            <a:extLst>
              <a:ext uri="{FF2B5EF4-FFF2-40B4-BE49-F238E27FC236}">
                <a16:creationId xmlns:a16="http://schemas.microsoft.com/office/drawing/2014/main" id="{549F5CFD-6392-53C7-7566-A9423BE89B4B}"/>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Tijdelijke aanduiding voor inhoud 1">
            <a:extLst>
              <a:ext uri="{FF2B5EF4-FFF2-40B4-BE49-F238E27FC236}">
                <a16:creationId xmlns:a16="http://schemas.microsoft.com/office/drawing/2014/main" id="{EB5EFAF2-343A-B82E-A91A-700D57AA7752}"/>
              </a:ext>
            </a:extLst>
          </p:cNvPr>
          <p:cNvPicPr>
            <a:picLocks noGrp="1" noChangeAspect="1"/>
          </p:cNvPicPr>
          <p:nvPr>
            <p:ph idx="1"/>
          </p:nvPr>
        </p:nvPicPr>
        <p:blipFill rotWithShape="1">
          <a:blip r:embed="rId3"/>
          <a:srcRect t="20314" r="-2" b="3364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66EDBFEE-C579-E81E-7C91-933B072366DF}"/>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b="0" i="0" kern="1200" dirty="0" err="1">
                <a:solidFill>
                  <a:schemeClr val="tx1"/>
                </a:solidFill>
                <a:effectLst/>
                <a:latin typeface="+mj-lt"/>
                <a:ea typeface="+mj-ea"/>
                <a:cs typeface="+mj-cs"/>
              </a:rPr>
              <a:t>Uitleg</a:t>
            </a:r>
            <a:r>
              <a:rPr lang="en-US" sz="3400" b="0" i="0" kern="1200" dirty="0">
                <a:solidFill>
                  <a:schemeClr val="tx1"/>
                </a:solidFill>
                <a:effectLst/>
                <a:latin typeface="+mj-lt"/>
                <a:ea typeface="+mj-ea"/>
                <a:cs typeface="+mj-cs"/>
              </a:rPr>
              <a:t> en </a:t>
            </a:r>
            <a:r>
              <a:rPr lang="en-US" sz="3400" b="0" i="0" kern="1200" dirty="0" err="1">
                <a:solidFill>
                  <a:schemeClr val="tx1"/>
                </a:solidFill>
                <a:effectLst/>
                <a:latin typeface="+mj-lt"/>
                <a:ea typeface="+mj-ea"/>
                <a:cs typeface="+mj-cs"/>
              </a:rPr>
              <a:t>doelstelling</a:t>
            </a:r>
            <a:r>
              <a:rPr lang="en-US" sz="3400" b="0" i="0" kern="1200" dirty="0">
                <a:solidFill>
                  <a:schemeClr val="tx1"/>
                </a:solidFill>
                <a:effectLst/>
                <a:latin typeface="+mj-lt"/>
                <a:ea typeface="+mj-ea"/>
                <a:cs typeface="+mj-cs"/>
              </a:rPr>
              <a:t> </a:t>
            </a:r>
            <a:r>
              <a:rPr lang="en-US" sz="3400" b="0" i="0" kern="1200" dirty="0" err="1">
                <a:solidFill>
                  <a:schemeClr val="tx1"/>
                </a:solidFill>
                <a:effectLst/>
                <a:latin typeface="+mj-lt"/>
                <a:ea typeface="+mj-ea"/>
                <a:cs typeface="+mj-cs"/>
              </a:rPr>
              <a:t>Leerkringen</a:t>
            </a:r>
            <a:r>
              <a:rPr lang="en-US" sz="3400" b="0" i="0" kern="1200" dirty="0">
                <a:solidFill>
                  <a:schemeClr val="tx1"/>
                </a:solidFill>
                <a:effectLst/>
                <a:latin typeface="+mj-lt"/>
                <a:ea typeface="+mj-ea"/>
                <a:cs typeface="+mj-cs"/>
              </a:rPr>
              <a:t>:</a:t>
            </a:r>
            <a:endParaRPr lang="en-US" sz="3400" kern="1200" dirty="0">
              <a:solidFill>
                <a:schemeClr val="tx1"/>
              </a:solidFill>
              <a:latin typeface="+mj-lt"/>
              <a:ea typeface="+mj-ea"/>
              <a:cs typeface="+mj-cs"/>
            </a:endParaRPr>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kstvak 2">
            <a:extLst>
              <a:ext uri="{FF2B5EF4-FFF2-40B4-BE49-F238E27FC236}">
                <a16:creationId xmlns:a16="http://schemas.microsoft.com/office/drawing/2014/main" id="{43A31C36-D4AD-A1FF-4BA2-5A5C36913E2C}"/>
              </a:ext>
            </a:extLst>
          </p:cNvPr>
          <p:cNvSpPr txBox="1"/>
          <p:nvPr/>
        </p:nvSpPr>
        <p:spPr>
          <a:xfrm>
            <a:off x="448056" y="2512611"/>
            <a:ext cx="4832803" cy="3664351"/>
          </a:xfrm>
          <a:prstGeom prst="rect">
            <a:avLst/>
          </a:prstGeom>
        </p:spPr>
        <p:txBody>
          <a:bodyPr vert="horz" lIns="91440" tIns="45720" rIns="91440" bIns="45720" rtlCol="0">
            <a:normAutofit lnSpcReduction="10000"/>
          </a:bodyPr>
          <a:lstStyle/>
          <a:p>
            <a:pPr>
              <a:lnSpc>
                <a:spcPct val="90000"/>
              </a:lnSpc>
              <a:spcAft>
                <a:spcPts val="600"/>
              </a:spcAft>
            </a:pPr>
            <a:r>
              <a:rPr lang="en-US" sz="1400" b="1" dirty="0">
                <a:solidFill>
                  <a:schemeClr val="accent2"/>
                </a:solidFill>
                <a:latin typeface="Baskerville Old Face" panose="02020602080505020303" pitchFamily="18" charset="0"/>
              </a:rPr>
              <a:t>Doel: </a:t>
            </a:r>
          </a:p>
          <a:p>
            <a:pPr>
              <a:lnSpc>
                <a:spcPct val="90000"/>
              </a:lnSpc>
              <a:spcAft>
                <a:spcPts val="600"/>
              </a:spcAft>
            </a:pPr>
            <a:r>
              <a:rPr lang="en-US" sz="14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Onderlinge</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kennis</a:t>
            </a:r>
            <a:r>
              <a:rPr lang="en-US" sz="1600" dirty="0">
                <a:solidFill>
                  <a:schemeClr val="accent2"/>
                </a:solidFill>
                <a:latin typeface="Baskerville Old Face" panose="02020602080505020303" pitchFamily="18" charset="0"/>
              </a:rPr>
              <a:t> en </a:t>
            </a:r>
            <a:r>
              <a:rPr lang="en-US" sz="1600" dirty="0" err="1">
                <a:solidFill>
                  <a:schemeClr val="accent2"/>
                </a:solidFill>
                <a:latin typeface="Baskerville Old Face" panose="02020602080505020303" pitchFamily="18" charset="0"/>
              </a:rPr>
              <a:t>informatie-uitwisseling</a:t>
            </a:r>
            <a:r>
              <a:rPr lang="en-US" sz="1600" dirty="0">
                <a:solidFill>
                  <a:schemeClr val="accent2"/>
                </a:solidFill>
                <a:latin typeface="Baskerville Old Face" panose="02020602080505020303" pitchFamily="18" charset="0"/>
              </a:rPr>
              <a:t> </a:t>
            </a:r>
          </a:p>
          <a:p>
            <a:pPr>
              <a:lnSpc>
                <a:spcPct val="90000"/>
              </a:lnSpc>
              <a:spcAft>
                <a:spcPts val="600"/>
              </a:spcAft>
            </a:pP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Leren</a:t>
            </a:r>
            <a:r>
              <a:rPr lang="en-US" sz="1600" dirty="0">
                <a:solidFill>
                  <a:schemeClr val="accent2"/>
                </a:solidFill>
                <a:latin typeface="Baskerville Old Face" panose="02020602080505020303" pitchFamily="18" charset="0"/>
              </a:rPr>
              <a:t> van en </a:t>
            </a:r>
            <a:r>
              <a:rPr lang="en-US" sz="1600" dirty="0" err="1">
                <a:solidFill>
                  <a:schemeClr val="accent2"/>
                </a:solidFill>
                <a:latin typeface="Baskerville Old Face" panose="02020602080505020303" pitchFamily="18" charset="0"/>
              </a:rPr>
              <a:t>vooral</a:t>
            </a:r>
            <a:r>
              <a:rPr lang="en-US" sz="1600" dirty="0">
                <a:solidFill>
                  <a:schemeClr val="accent2"/>
                </a:solidFill>
                <a:latin typeface="Baskerville Old Face" panose="02020602080505020303" pitchFamily="18" charset="0"/>
              </a:rPr>
              <a:t> met </a:t>
            </a:r>
            <a:r>
              <a:rPr lang="en-US" sz="1600" dirty="0" err="1">
                <a:solidFill>
                  <a:schemeClr val="accent2"/>
                </a:solidFill>
                <a:latin typeface="Baskerville Old Face" panose="02020602080505020303" pitchFamily="18" charset="0"/>
              </a:rPr>
              <a:t>elkaar</a:t>
            </a:r>
            <a:r>
              <a:rPr lang="en-US" sz="1600" dirty="0">
                <a:solidFill>
                  <a:schemeClr val="accent2"/>
                </a:solidFill>
                <a:latin typeface="Baskerville Old Face" panose="02020602080505020303" pitchFamily="18" charset="0"/>
              </a:rPr>
              <a:t>. </a:t>
            </a:r>
          </a:p>
          <a:p>
            <a:pPr>
              <a:lnSpc>
                <a:spcPct val="90000"/>
              </a:lnSpc>
              <a:spcAft>
                <a:spcPts val="600"/>
              </a:spcAft>
            </a:pP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Aansluiting</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verkrijgen</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tussen</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verschillende</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partijen</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uit</a:t>
            </a:r>
            <a:br>
              <a:rPr lang="en-US" sz="1600" dirty="0">
                <a:solidFill>
                  <a:schemeClr val="accent2"/>
                </a:solidFill>
                <a:latin typeface="Baskerville Old Face" panose="02020602080505020303" pitchFamily="18" charset="0"/>
              </a:rPr>
            </a:b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ons</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vakgebied</a:t>
            </a:r>
            <a:r>
              <a:rPr lang="en-US" sz="1600" dirty="0">
                <a:solidFill>
                  <a:schemeClr val="accent2"/>
                </a:solidFill>
                <a:latin typeface="Baskerville Old Face" panose="02020602080505020303" pitchFamily="18" charset="0"/>
              </a:rPr>
              <a:t>.</a:t>
            </a:r>
          </a:p>
          <a:p>
            <a:pPr>
              <a:lnSpc>
                <a:spcPct val="90000"/>
              </a:lnSpc>
              <a:spcAft>
                <a:spcPts val="600"/>
              </a:spcAft>
            </a:pP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Groei</a:t>
            </a:r>
            <a:r>
              <a:rPr lang="en-US" sz="1600" dirty="0">
                <a:solidFill>
                  <a:schemeClr val="accent2"/>
                </a:solidFill>
                <a:latin typeface="Baskerville Old Face" panose="02020602080505020303" pitchFamily="18" charset="0"/>
              </a:rPr>
              <a:t> van het </a:t>
            </a:r>
            <a:r>
              <a:rPr lang="en-US" sz="1600" dirty="0" err="1">
                <a:solidFill>
                  <a:schemeClr val="accent2"/>
                </a:solidFill>
                <a:latin typeface="Baskerville Old Face" panose="02020602080505020303" pitchFamily="18" charset="0"/>
              </a:rPr>
              <a:t>gedachtegoed</a:t>
            </a:r>
            <a:r>
              <a:rPr lang="en-US" sz="1600" dirty="0">
                <a:solidFill>
                  <a:schemeClr val="accent2"/>
                </a:solidFill>
                <a:latin typeface="Baskerville Old Face" panose="02020602080505020303" pitchFamily="18" charset="0"/>
              </a:rPr>
              <a:t> van Ketensamenwerking en</a:t>
            </a:r>
            <a:br>
              <a:rPr lang="en-US" sz="1600" dirty="0">
                <a:solidFill>
                  <a:schemeClr val="accent2"/>
                </a:solidFill>
                <a:latin typeface="Baskerville Old Face" panose="02020602080505020303" pitchFamily="18" charset="0"/>
              </a:rPr>
            </a:br>
            <a:r>
              <a:rPr lang="en-US" sz="1600" dirty="0">
                <a:solidFill>
                  <a:schemeClr val="accent2"/>
                </a:solidFill>
                <a:latin typeface="Baskerville Old Face" panose="02020602080505020303" pitchFamily="18" charset="0"/>
              </a:rPr>
              <a:t>  RGS in de regio NH</a:t>
            </a:r>
          </a:p>
          <a:p>
            <a:pPr>
              <a:lnSpc>
                <a:spcPct val="90000"/>
              </a:lnSpc>
              <a:spcAft>
                <a:spcPts val="600"/>
              </a:spcAft>
            </a:pP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Actieve</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deelname</a:t>
            </a:r>
            <a:r>
              <a:rPr lang="en-US" sz="1600" dirty="0">
                <a:solidFill>
                  <a:schemeClr val="accent2"/>
                </a:solidFill>
                <a:latin typeface="Baskerville Old Face" panose="02020602080505020303" pitchFamily="18" charset="0"/>
              </a:rPr>
              <a:t> en </a:t>
            </a:r>
            <a:r>
              <a:rPr lang="en-US" sz="1600" dirty="0" err="1">
                <a:solidFill>
                  <a:schemeClr val="accent2"/>
                </a:solidFill>
                <a:latin typeface="Baskerville Old Face" panose="02020602080505020303" pitchFamily="18" charset="0"/>
              </a:rPr>
              <a:t>bijdrage</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deelnemers</a:t>
            </a:r>
            <a:endParaRPr lang="en-US" sz="1600" dirty="0">
              <a:solidFill>
                <a:schemeClr val="accent2"/>
              </a:solidFill>
              <a:latin typeface="Baskerville Old Face" panose="02020602080505020303" pitchFamily="18" charset="0"/>
            </a:endParaRPr>
          </a:p>
          <a:p>
            <a:pPr>
              <a:lnSpc>
                <a:spcPct val="90000"/>
              </a:lnSpc>
              <a:spcAft>
                <a:spcPts val="600"/>
              </a:spcAft>
            </a:pP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Laagdrempelig</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informeel</a:t>
            </a:r>
            <a:r>
              <a:rPr lang="en-US" sz="1600" dirty="0">
                <a:solidFill>
                  <a:schemeClr val="accent2"/>
                </a:solidFill>
                <a:latin typeface="Baskerville Old Face" panose="02020602080505020303" pitchFamily="18" charset="0"/>
              </a:rPr>
              <a:t> en </a:t>
            </a:r>
            <a:r>
              <a:rPr lang="en-US" sz="1600" dirty="0" err="1">
                <a:solidFill>
                  <a:schemeClr val="accent2"/>
                </a:solidFill>
                <a:latin typeface="Baskerville Old Face" panose="02020602080505020303" pitchFamily="18" charset="0"/>
              </a:rPr>
              <a:t>zonder</a:t>
            </a:r>
            <a:r>
              <a:rPr lang="en-US" sz="1600" dirty="0">
                <a:solidFill>
                  <a:schemeClr val="accent2"/>
                </a:solidFill>
                <a:latin typeface="Baskerville Old Face" panose="02020602080505020303" pitchFamily="18" charset="0"/>
              </a:rPr>
              <a:t> </a:t>
            </a:r>
            <a:r>
              <a:rPr lang="en-US" sz="1600" dirty="0" err="1">
                <a:solidFill>
                  <a:schemeClr val="accent2"/>
                </a:solidFill>
                <a:latin typeface="Baskerville Old Face" panose="02020602080505020303" pitchFamily="18" charset="0"/>
              </a:rPr>
              <a:t>eigenbelang</a:t>
            </a:r>
            <a:endParaRPr lang="en-US" sz="1600" dirty="0">
              <a:solidFill>
                <a:schemeClr val="accent2"/>
              </a:solidFill>
              <a:latin typeface="Baskerville Old Face" panose="02020602080505020303" pitchFamily="18" charset="0"/>
            </a:endParaRPr>
          </a:p>
          <a:p>
            <a:pPr>
              <a:lnSpc>
                <a:spcPct val="90000"/>
              </a:lnSpc>
              <a:spcAft>
                <a:spcPts val="600"/>
              </a:spcAft>
            </a:pPr>
            <a:endParaRPr lang="en-US" sz="1400" dirty="0">
              <a:latin typeface="Baskerville Old Face" panose="02020602080505020303" pitchFamily="18" charset="0"/>
            </a:endParaRPr>
          </a:p>
          <a:p>
            <a:pPr>
              <a:lnSpc>
                <a:spcPct val="90000"/>
              </a:lnSpc>
              <a:spcAft>
                <a:spcPts val="600"/>
              </a:spcAft>
            </a:pPr>
            <a:r>
              <a:rPr lang="en-US" sz="2800" b="1" i="0" dirty="0" err="1">
                <a:solidFill>
                  <a:schemeClr val="accent2"/>
                </a:solidFill>
                <a:effectLst/>
                <a:latin typeface="Baskerville Old Face" panose="02020602080505020303" pitchFamily="18" charset="0"/>
              </a:rPr>
              <a:t>transparante</a:t>
            </a:r>
            <a:r>
              <a:rPr lang="en-US" sz="2800" b="1" i="0" dirty="0">
                <a:solidFill>
                  <a:schemeClr val="accent2"/>
                </a:solidFill>
                <a:effectLst/>
                <a:latin typeface="Baskerville Old Face" panose="02020602080505020303" pitchFamily="18" charset="0"/>
              </a:rPr>
              <a:t> </a:t>
            </a:r>
            <a:r>
              <a:rPr lang="en-US" sz="2800" b="1" i="0" dirty="0" err="1">
                <a:solidFill>
                  <a:schemeClr val="accent2"/>
                </a:solidFill>
                <a:effectLst/>
                <a:latin typeface="Baskerville Old Face" panose="02020602080505020303" pitchFamily="18" charset="0"/>
              </a:rPr>
              <a:t>kennisdeling</a:t>
            </a:r>
            <a:r>
              <a:rPr lang="en-US" sz="2800" b="1" i="0" dirty="0">
                <a:solidFill>
                  <a:schemeClr val="accent2"/>
                </a:solidFill>
                <a:effectLst/>
                <a:latin typeface="Baskerville Old Face" panose="02020602080505020303" pitchFamily="18" charset="0"/>
              </a:rPr>
              <a:t>, </a:t>
            </a:r>
            <a:r>
              <a:rPr lang="en-US" sz="2800" b="1" i="0" dirty="0" err="1">
                <a:solidFill>
                  <a:schemeClr val="accent2"/>
                </a:solidFill>
                <a:effectLst/>
                <a:latin typeface="Baskerville Old Face" panose="02020602080505020303" pitchFamily="18" charset="0"/>
              </a:rPr>
              <a:t>samenwerken</a:t>
            </a:r>
            <a:r>
              <a:rPr lang="en-US" sz="2800" b="1" i="0" dirty="0">
                <a:solidFill>
                  <a:schemeClr val="accent2"/>
                </a:solidFill>
                <a:effectLst/>
                <a:latin typeface="Baskerville Old Face" panose="02020602080505020303" pitchFamily="18" charset="0"/>
              </a:rPr>
              <a:t>, </a:t>
            </a:r>
            <a:r>
              <a:rPr lang="en-US" sz="2800" b="1" i="0" dirty="0" err="1">
                <a:solidFill>
                  <a:schemeClr val="accent2"/>
                </a:solidFill>
                <a:effectLst/>
                <a:latin typeface="Baskerville Old Face" panose="02020602080505020303" pitchFamily="18" charset="0"/>
              </a:rPr>
              <a:t>leren</a:t>
            </a:r>
            <a:r>
              <a:rPr lang="en-US" sz="2800" b="1" i="0" dirty="0">
                <a:solidFill>
                  <a:schemeClr val="accent2"/>
                </a:solidFill>
                <a:effectLst/>
                <a:latin typeface="Baskerville Old Face" panose="02020602080505020303" pitchFamily="18" charset="0"/>
              </a:rPr>
              <a:t> van </a:t>
            </a:r>
            <a:r>
              <a:rPr lang="en-US" sz="2800" b="1" i="0" dirty="0" err="1">
                <a:solidFill>
                  <a:schemeClr val="accent2"/>
                </a:solidFill>
                <a:effectLst/>
                <a:latin typeface="Baskerville Old Face" panose="02020602080505020303" pitchFamily="18" charset="0"/>
              </a:rPr>
              <a:t>elkaar</a:t>
            </a:r>
            <a:endParaRPr lang="en-US" sz="2800" b="1" i="0" dirty="0">
              <a:solidFill>
                <a:schemeClr val="accent2"/>
              </a:solidFill>
              <a:effectLst/>
              <a:latin typeface="Baskerville Old Face" panose="02020602080505020303" pitchFamily="18" charset="0"/>
            </a:endParaRPr>
          </a:p>
          <a:p>
            <a:pPr indent="-228600">
              <a:lnSpc>
                <a:spcPct val="90000"/>
              </a:lnSpc>
              <a:spcAft>
                <a:spcPts val="600"/>
              </a:spcAft>
              <a:buFont typeface="Arial" panose="020B0604020202020204" pitchFamily="34" charset="0"/>
              <a:buChar char="•"/>
            </a:pPr>
            <a:endParaRPr lang="en-US" sz="1400" b="1" dirty="0"/>
          </a:p>
        </p:txBody>
      </p:sp>
      <p:sp>
        <p:nvSpPr>
          <p:cNvPr id="5" name="Tijdelijke aanduiding voor datum 4">
            <a:extLst>
              <a:ext uri="{FF2B5EF4-FFF2-40B4-BE49-F238E27FC236}">
                <a16:creationId xmlns:a16="http://schemas.microsoft.com/office/drawing/2014/main" id="{40494983-5E8A-60B0-929D-35D14864221B}"/>
              </a:ext>
            </a:extLst>
          </p:cNvPr>
          <p:cNvSpPr>
            <a:spLocks noGrp="1"/>
          </p:cNvSpPr>
          <p:nvPr>
            <p:ph type="dt" sz="half" idx="10"/>
          </p:nvPr>
        </p:nvSpPr>
        <p:spPr>
          <a:xfrm>
            <a:off x="438912" y="6356350"/>
            <a:ext cx="1335024" cy="365125"/>
          </a:xfrm>
        </p:spPr>
        <p:txBody>
          <a:bodyPr vert="horz" lIns="91440" tIns="45720" rIns="91440" bIns="45720" rtlCol="0" anchor="ct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4/18/2024</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8C51005F-F2A9-9FE3-C0AF-AF6962BD34AB}"/>
              </a:ext>
            </a:extLst>
          </p:cNvPr>
          <p:cNvSpPr>
            <a:spLocks noGrp="1"/>
          </p:cNvSpPr>
          <p:nvPr>
            <p:ph type="ftr" sz="quarter" idx="11"/>
          </p:nvPr>
        </p:nvSpPr>
        <p:spPr>
          <a:xfrm>
            <a:off x="1773936" y="6356350"/>
            <a:ext cx="2994766" cy="365125"/>
          </a:xfrm>
        </p:spPr>
        <p:txBody>
          <a:bodyPr vert="horz" lIns="91440" tIns="45720" rIns="91440" bIns="45720" rtlCol="0" anchor="ctr">
            <a:normAutofit/>
          </a:bodyPr>
          <a:lstStyle/>
          <a:p>
            <a:pPr algn="r">
              <a:spcAft>
                <a:spcPts val="600"/>
              </a:spcAft>
            </a:pPr>
            <a:r>
              <a:rPr lang="en-US" kern="1200" dirty="0">
                <a:solidFill>
                  <a:schemeClr val="tx1">
                    <a:lumMod val="50000"/>
                    <a:lumOff val="50000"/>
                  </a:schemeClr>
                </a:solidFill>
                <a:latin typeface="+mn-lt"/>
                <a:ea typeface="+mn-ea"/>
                <a:cs typeface="+mn-cs"/>
              </a:rPr>
              <a:t>Leercirkel NH Ketensamenwerking</a:t>
            </a:r>
          </a:p>
        </p:txBody>
      </p:sp>
      <p:sp>
        <p:nvSpPr>
          <p:cNvPr id="7" name="Tijdelijke aanduiding voor dianummer 6">
            <a:extLst>
              <a:ext uri="{FF2B5EF4-FFF2-40B4-BE49-F238E27FC236}">
                <a16:creationId xmlns:a16="http://schemas.microsoft.com/office/drawing/2014/main" id="{BF60F7C9-F2CE-A2DA-719C-A1723AFE17BE}"/>
              </a:ext>
            </a:extLst>
          </p:cNvPr>
          <p:cNvSpPr>
            <a:spLocks noGrp="1"/>
          </p:cNvSpPr>
          <p:nvPr>
            <p:ph type="sldNum" sz="quarter" idx="12"/>
          </p:nvPr>
        </p:nvSpPr>
        <p:spPr>
          <a:xfrm>
            <a:off x="9009888" y="6356350"/>
            <a:ext cx="2743200" cy="365125"/>
          </a:xfrm>
        </p:spPr>
        <p:txBody>
          <a:bodyPr vert="horz" lIns="91440" tIns="45720" rIns="91440" bIns="45720" rtlCol="0" anchor="ctr">
            <a:normAutofit/>
          </a:bodyPr>
          <a:lstStyle/>
          <a:p>
            <a:pPr>
              <a:spcAft>
                <a:spcPts val="600"/>
              </a:spcAft>
            </a:pPr>
            <a:fld id="{F779B7BA-2669-4612-B850-36C05A76B02B}" type="slidenum">
              <a:rPr lang="en-US">
                <a:solidFill>
                  <a:schemeClr val="bg1"/>
                </a:solidFill>
              </a:rPr>
              <a:pPr>
                <a:spcAft>
                  <a:spcPts val="600"/>
                </a:spcAft>
              </a:pPr>
              <a:t>9</a:t>
            </a:fld>
            <a:endParaRPr lang="en-US">
              <a:solidFill>
                <a:schemeClr val="bg1"/>
              </a:solidFill>
            </a:endParaRPr>
          </a:p>
        </p:txBody>
      </p:sp>
    </p:spTree>
    <p:extLst>
      <p:ext uri="{BB962C8B-B14F-4D97-AF65-F5344CB8AC3E}">
        <p14:creationId xmlns:p14="http://schemas.microsoft.com/office/powerpoint/2010/main" val="402232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644</Words>
  <Application>Microsoft Office PowerPoint</Application>
  <PresentationFormat>Breedbeeld</PresentationFormat>
  <Paragraphs>98</Paragraphs>
  <Slides>15</Slides>
  <Notes>0</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15</vt:i4>
      </vt:variant>
    </vt:vector>
  </HeadingPairs>
  <TitlesOfParts>
    <vt:vector size="24" baseType="lpstr">
      <vt:lpstr>Aptos</vt:lpstr>
      <vt:lpstr>Aptos Display</vt:lpstr>
      <vt:lpstr>Arial</vt:lpstr>
      <vt:lpstr>Baskerville Old Face</vt:lpstr>
      <vt:lpstr>Bookman Old Style</vt:lpstr>
      <vt:lpstr>Calibri</vt:lpstr>
      <vt:lpstr>Calibri Light</vt:lpstr>
      <vt:lpstr>Kantoorthema</vt:lpstr>
      <vt:lpstr>1_Kantoorthema</vt:lpstr>
      <vt:lpstr>Stichting Leercirkel Noord-Holland Ketensamenwerking</vt:lpstr>
      <vt:lpstr>Agenda:</vt:lpstr>
      <vt:lpstr>Introductie Leercirkel Noord Holland:</vt:lpstr>
      <vt:lpstr>Voorstellen bestuursleden:</vt:lpstr>
      <vt:lpstr>SG de Triade</vt:lpstr>
      <vt:lpstr>Geschiedenis:</vt:lpstr>
      <vt:lpstr>Wat maakt de Triade uniek:</vt:lpstr>
      <vt:lpstr> Klein maar groot</vt:lpstr>
      <vt:lpstr>Uitleg en doelstelling Leerkringen:</vt:lpstr>
      <vt:lpstr>Uitleg en doelstelling Leerkringen:</vt:lpstr>
      <vt:lpstr>Eerste Leerkring:</vt:lpstr>
      <vt:lpstr>Eerste Leerkring:</vt:lpstr>
      <vt:lpstr>Pauze ( 30 min. )</vt:lpstr>
      <vt:lpstr>Terugkoppeling:</vt:lpstr>
      <vt:lpstr>Netwerkborrel</vt:lpstr>
    </vt:vector>
  </TitlesOfParts>
  <Company>PPG Industries,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Stichting Leercirkel Noord-Holland Ketensamenwerking</dc:title>
  <dc:creator>Croese, Harry H</dc:creator>
  <cp:lastModifiedBy>Croese, Harry H</cp:lastModifiedBy>
  <cp:revision>14</cp:revision>
  <dcterms:created xsi:type="dcterms:W3CDTF">2024-03-18T09:41:30Z</dcterms:created>
  <dcterms:modified xsi:type="dcterms:W3CDTF">2024-04-18T12:40:27Z</dcterms:modified>
</cp:coreProperties>
</file>