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3" r:id="rId3"/>
    <p:sldMasterId id="2147483685" r:id="rId4"/>
  </p:sldMasterIdLst>
  <p:notesMasterIdLst>
    <p:notesMasterId r:id="rId49"/>
  </p:notesMasterIdLst>
  <p:sldIdLst>
    <p:sldId id="256" r:id="rId5"/>
    <p:sldId id="313" r:id="rId6"/>
    <p:sldId id="257" r:id="rId7"/>
    <p:sldId id="259" r:id="rId8"/>
    <p:sldId id="258" r:id="rId9"/>
    <p:sldId id="271" r:id="rId10"/>
    <p:sldId id="314" r:id="rId11"/>
    <p:sldId id="268" r:id="rId12"/>
    <p:sldId id="269" r:id="rId13"/>
    <p:sldId id="306" r:id="rId14"/>
    <p:sldId id="307" r:id="rId15"/>
    <p:sldId id="308" r:id="rId16"/>
    <p:sldId id="309" r:id="rId17"/>
    <p:sldId id="310" r:id="rId18"/>
    <p:sldId id="311" r:id="rId19"/>
    <p:sldId id="312" r:id="rId20"/>
    <p:sldId id="261" r:id="rId21"/>
    <p:sldId id="277" r:id="rId22"/>
    <p:sldId id="278" r:id="rId23"/>
    <p:sldId id="287" r:id="rId24"/>
    <p:sldId id="288" r:id="rId25"/>
    <p:sldId id="289" r:id="rId26"/>
    <p:sldId id="290" r:id="rId27"/>
    <p:sldId id="291" r:id="rId28"/>
    <p:sldId id="292" r:id="rId29"/>
    <p:sldId id="293" r:id="rId30"/>
    <p:sldId id="294" r:id="rId31"/>
    <p:sldId id="279" r:id="rId32"/>
    <p:sldId id="280" r:id="rId33"/>
    <p:sldId id="295" r:id="rId34"/>
    <p:sldId id="281" r:id="rId35"/>
    <p:sldId id="283" r:id="rId36"/>
    <p:sldId id="297" r:id="rId37"/>
    <p:sldId id="298" r:id="rId38"/>
    <p:sldId id="299" r:id="rId39"/>
    <p:sldId id="300" r:id="rId40"/>
    <p:sldId id="301" r:id="rId41"/>
    <p:sldId id="302" r:id="rId42"/>
    <p:sldId id="285" r:id="rId43"/>
    <p:sldId id="303" r:id="rId44"/>
    <p:sldId id="304" r:id="rId45"/>
    <p:sldId id="305" r:id="rId46"/>
    <p:sldId id="266" r:id="rId47"/>
    <p:sldId id="26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7" d="100"/>
          <a:sy n="57" d="100"/>
        </p:scale>
        <p:origin x="980" y="2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prorailbv-my.sharepoint.com/personal/alf_smolders_ka_prorail_nl/Documents/08%20Smolders%20Advies%20&amp;%20Training/Cooperante/Marketing/White%20papers/Grafiek%20tbv%20Whitepa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rorailbv-my.sharepoint.com/personal/alf_smolders_ka_prorail_nl/Documents/08%20Smolders%20Advies%20&amp;%20Training/Cooperante/Marketing/White%20papers/Grafiek%20tbv%20Whitepap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nl-NL" sz="1100" b="0" i="0" u="none" strike="noStrike" kern="1200" cap="none" spc="20" baseline="0">
                <a:solidFill>
                  <a:sysClr val="windowText" lastClr="000000">
                    <a:lumMod val="50000"/>
                    <a:lumOff val="50000"/>
                  </a:sysClr>
                </a:solidFill>
              </a:rPr>
              <a:t>Vertrouwen in zakelijke relaties bij complexe opdrachten</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nl-NL"/>
        </a:p>
      </c:txPr>
    </c:title>
    <c:autoTitleDeleted val="0"/>
    <c:plotArea>
      <c:layout/>
      <c:lineChart>
        <c:grouping val="standard"/>
        <c:varyColors val="0"/>
        <c:ser>
          <c:idx val="0"/>
          <c:order val="0"/>
          <c:tx>
            <c:strRef>
              <c:f>Blad1!$A$5</c:f>
              <c:strCache>
                <c:ptCount val="1"/>
                <c:pt idx="0">
                  <c:v>Verwachte scenario</c:v>
                </c:pt>
              </c:strCache>
            </c:strRef>
          </c:tx>
          <c:spPr>
            <a:ln w="28575" cap="rnd">
              <a:solidFill>
                <a:schemeClr val="accent1"/>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Blad1!$B$5:$U$5</c:f>
              <c:numCache>
                <c:formatCode>General</c:formatCode>
                <c:ptCount val="20"/>
                <c:pt idx="0">
                  <c:v>3</c:v>
                </c:pt>
                <c:pt idx="1">
                  <c:v>3.5</c:v>
                </c:pt>
                <c:pt idx="2">
                  <c:v>4</c:v>
                </c:pt>
                <c:pt idx="3">
                  <c:v>4.5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mooth val="0"/>
          <c:extLst>
            <c:ext xmlns:c16="http://schemas.microsoft.com/office/drawing/2014/chart" uri="{C3380CC4-5D6E-409C-BE32-E72D297353CC}">
              <c16:uniqueId val="{00000000-506C-4D27-875C-97203C5DE4BD}"/>
            </c:ext>
          </c:extLst>
        </c:ser>
        <c:ser>
          <c:idx val="1"/>
          <c:order val="1"/>
          <c:tx>
            <c:strRef>
              <c:f>Blad1!$A$6</c:f>
              <c:strCache>
                <c:ptCount val="1"/>
                <c:pt idx="0">
                  <c:v>Realistische scenario</c:v>
                </c:pt>
              </c:strCache>
            </c:strRef>
          </c:tx>
          <c:spPr>
            <a:ln w="28575" cap="rnd">
              <a:solidFill>
                <a:schemeClr val="accent2"/>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Blad1!$B$6:$U$6</c:f>
              <c:numCache>
                <c:formatCode>General</c:formatCode>
                <c:ptCount val="20"/>
                <c:pt idx="0">
                  <c:v>2.7</c:v>
                </c:pt>
                <c:pt idx="1">
                  <c:v>3</c:v>
                </c:pt>
                <c:pt idx="2">
                  <c:v>3.4</c:v>
                </c:pt>
                <c:pt idx="3">
                  <c:v>3.7</c:v>
                </c:pt>
                <c:pt idx="4">
                  <c:v>4</c:v>
                </c:pt>
                <c:pt idx="5">
                  <c:v>3.8</c:v>
                </c:pt>
                <c:pt idx="6">
                  <c:v>3.7</c:v>
                </c:pt>
                <c:pt idx="7">
                  <c:v>3.7</c:v>
                </c:pt>
                <c:pt idx="8">
                  <c:v>3.6</c:v>
                </c:pt>
                <c:pt idx="9">
                  <c:v>3.4</c:v>
                </c:pt>
                <c:pt idx="10">
                  <c:v>3.2</c:v>
                </c:pt>
                <c:pt idx="11">
                  <c:v>3.1</c:v>
                </c:pt>
                <c:pt idx="12">
                  <c:v>3</c:v>
                </c:pt>
                <c:pt idx="13">
                  <c:v>2.9</c:v>
                </c:pt>
                <c:pt idx="14">
                  <c:v>2.8</c:v>
                </c:pt>
                <c:pt idx="15">
                  <c:v>2.5</c:v>
                </c:pt>
                <c:pt idx="16">
                  <c:v>2</c:v>
                </c:pt>
                <c:pt idx="17">
                  <c:v>1.7</c:v>
                </c:pt>
                <c:pt idx="18">
                  <c:v>1.4</c:v>
                </c:pt>
                <c:pt idx="19">
                  <c:v>1.2</c:v>
                </c:pt>
              </c:numCache>
            </c:numRef>
          </c:val>
          <c:smooth val="0"/>
          <c:extLst>
            <c:ext xmlns:c16="http://schemas.microsoft.com/office/drawing/2014/chart" uri="{C3380CC4-5D6E-409C-BE32-E72D297353CC}">
              <c16:uniqueId val="{00000001-506C-4D27-875C-97203C5DE4BD}"/>
            </c:ext>
          </c:extLst>
        </c:ser>
        <c:ser>
          <c:idx val="2"/>
          <c:order val="2"/>
          <c:tx>
            <c:strRef>
              <c:f>Blad1!$A$7</c:f>
              <c:strCache>
                <c:ptCount val="1"/>
                <c:pt idx="0">
                  <c:v>Gewenste scenario</c:v>
                </c:pt>
              </c:strCache>
            </c:strRef>
          </c:tx>
          <c:spPr>
            <a:ln w="28575" cap="rnd">
              <a:solidFill>
                <a:schemeClr val="accent6">
                  <a:lumMod val="50000"/>
                </a:schemeClr>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Blad1!$B$7:$U$7</c:f>
              <c:numCache>
                <c:formatCode>General</c:formatCode>
                <c:ptCount val="20"/>
                <c:pt idx="0">
                  <c:v>2.8</c:v>
                </c:pt>
                <c:pt idx="1">
                  <c:v>3.1</c:v>
                </c:pt>
                <c:pt idx="2">
                  <c:v>3.5</c:v>
                </c:pt>
                <c:pt idx="3">
                  <c:v>3.8</c:v>
                </c:pt>
                <c:pt idx="4">
                  <c:v>4.0999999999999996</c:v>
                </c:pt>
                <c:pt idx="5">
                  <c:v>3.9</c:v>
                </c:pt>
                <c:pt idx="6">
                  <c:v>3.8</c:v>
                </c:pt>
                <c:pt idx="7">
                  <c:v>4.2</c:v>
                </c:pt>
                <c:pt idx="8">
                  <c:v>4.0999999999999996</c:v>
                </c:pt>
                <c:pt idx="9">
                  <c:v>3.8</c:v>
                </c:pt>
                <c:pt idx="10">
                  <c:v>3.7</c:v>
                </c:pt>
                <c:pt idx="11">
                  <c:v>3.8</c:v>
                </c:pt>
                <c:pt idx="12">
                  <c:v>3.9</c:v>
                </c:pt>
                <c:pt idx="13">
                  <c:v>4</c:v>
                </c:pt>
                <c:pt idx="14">
                  <c:v>4.5</c:v>
                </c:pt>
                <c:pt idx="15">
                  <c:v>4.5999999999999996</c:v>
                </c:pt>
                <c:pt idx="16">
                  <c:v>4.8</c:v>
                </c:pt>
                <c:pt idx="17">
                  <c:v>4.8</c:v>
                </c:pt>
                <c:pt idx="18">
                  <c:v>4.9000000000000004</c:v>
                </c:pt>
                <c:pt idx="19">
                  <c:v>4.8</c:v>
                </c:pt>
              </c:numCache>
            </c:numRef>
          </c:val>
          <c:smooth val="0"/>
          <c:extLst>
            <c:ext xmlns:c16="http://schemas.microsoft.com/office/drawing/2014/chart" uri="{C3380CC4-5D6E-409C-BE32-E72D297353CC}">
              <c16:uniqueId val="{00000002-506C-4D27-875C-97203C5DE4BD}"/>
            </c:ext>
          </c:extLst>
        </c:ser>
        <c:dLbls>
          <c:showLegendKey val="0"/>
          <c:showVal val="0"/>
          <c:showCatName val="0"/>
          <c:showSerName val="0"/>
          <c:showPercent val="0"/>
          <c:showBubbleSize val="0"/>
        </c:dLbls>
        <c:smooth val="0"/>
        <c:axId val="225052751"/>
        <c:axId val="225053231"/>
      </c:lineChart>
      <c:catAx>
        <c:axId val="225052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Tijd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25053231"/>
        <c:crosses val="autoZero"/>
        <c:auto val="1"/>
        <c:lblAlgn val="ctr"/>
        <c:lblOffset val="100"/>
        <c:noMultiLvlLbl val="0"/>
      </c:catAx>
      <c:valAx>
        <c:axId val="225053231"/>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a:t>Samenwerkingsladder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25052751"/>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chemeClr val="accent1">
                    <a:lumMod val="50000"/>
                  </a:schemeClr>
                </a:solidFill>
                <a:latin typeface="+mn-lt"/>
                <a:ea typeface="+mn-ea"/>
                <a:cs typeface="+mn-cs"/>
              </a:defRPr>
            </a:pPr>
            <a:r>
              <a:rPr lang="nl-NL"/>
              <a:t>Vertrouwen in zakelijke relaties bij complexe opdrachten</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accent1">
                  <a:lumMod val="50000"/>
                </a:schemeClr>
              </a:solidFill>
              <a:latin typeface="+mn-lt"/>
              <a:ea typeface="+mn-ea"/>
              <a:cs typeface="+mn-cs"/>
            </a:defRPr>
          </a:pPr>
          <a:endParaRPr lang="nl-NL"/>
        </a:p>
      </c:txPr>
    </c:title>
    <c:autoTitleDeleted val="0"/>
    <c:plotArea>
      <c:layout/>
      <c:lineChart>
        <c:grouping val="standard"/>
        <c:varyColors val="0"/>
        <c:ser>
          <c:idx val="0"/>
          <c:order val="0"/>
          <c:tx>
            <c:strRef>
              <c:f>Blad1!$A$5</c:f>
              <c:strCache>
                <c:ptCount val="1"/>
                <c:pt idx="0">
                  <c:v>Verwachte scenario</c:v>
                </c:pt>
              </c:strCache>
            </c:strRef>
          </c:tx>
          <c:spPr>
            <a:ln w="28575" cap="rnd">
              <a:solidFill>
                <a:schemeClr val="accent1"/>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Blad1!$B$5:$U$5</c:f>
              <c:numCache>
                <c:formatCode>General</c:formatCode>
                <c:ptCount val="20"/>
                <c:pt idx="0">
                  <c:v>3</c:v>
                </c:pt>
                <c:pt idx="1">
                  <c:v>3.5</c:v>
                </c:pt>
                <c:pt idx="2">
                  <c:v>4</c:v>
                </c:pt>
                <c:pt idx="3">
                  <c:v>4.5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numCache>
            </c:numRef>
          </c:val>
          <c:smooth val="0"/>
          <c:extLst>
            <c:ext xmlns:c16="http://schemas.microsoft.com/office/drawing/2014/chart" uri="{C3380CC4-5D6E-409C-BE32-E72D297353CC}">
              <c16:uniqueId val="{00000000-EF0C-40EC-A0A7-A34008AEC45F}"/>
            </c:ext>
          </c:extLst>
        </c:ser>
        <c:ser>
          <c:idx val="1"/>
          <c:order val="1"/>
          <c:tx>
            <c:strRef>
              <c:f>Blad1!$A$6</c:f>
              <c:strCache>
                <c:ptCount val="1"/>
                <c:pt idx="0">
                  <c:v>Realistische scenario</c:v>
                </c:pt>
              </c:strCache>
            </c:strRef>
          </c:tx>
          <c:spPr>
            <a:ln w="28575" cap="rnd">
              <a:solidFill>
                <a:schemeClr val="accent2"/>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Blad1!$B$6:$U$6</c:f>
              <c:numCache>
                <c:formatCode>General</c:formatCode>
                <c:ptCount val="20"/>
                <c:pt idx="0">
                  <c:v>2.7</c:v>
                </c:pt>
                <c:pt idx="1">
                  <c:v>3</c:v>
                </c:pt>
                <c:pt idx="2">
                  <c:v>3.4</c:v>
                </c:pt>
                <c:pt idx="3">
                  <c:v>3.7</c:v>
                </c:pt>
                <c:pt idx="4">
                  <c:v>4</c:v>
                </c:pt>
                <c:pt idx="5">
                  <c:v>3.8</c:v>
                </c:pt>
                <c:pt idx="6">
                  <c:v>3.7</c:v>
                </c:pt>
                <c:pt idx="7">
                  <c:v>3.7</c:v>
                </c:pt>
                <c:pt idx="8">
                  <c:v>3.6</c:v>
                </c:pt>
                <c:pt idx="9">
                  <c:v>3.4</c:v>
                </c:pt>
                <c:pt idx="10">
                  <c:v>3.2</c:v>
                </c:pt>
                <c:pt idx="11">
                  <c:v>3.1</c:v>
                </c:pt>
                <c:pt idx="12">
                  <c:v>3</c:v>
                </c:pt>
                <c:pt idx="13">
                  <c:v>2.9</c:v>
                </c:pt>
                <c:pt idx="14">
                  <c:v>2.8</c:v>
                </c:pt>
                <c:pt idx="15">
                  <c:v>2.5</c:v>
                </c:pt>
                <c:pt idx="16">
                  <c:v>2</c:v>
                </c:pt>
                <c:pt idx="17">
                  <c:v>1.7</c:v>
                </c:pt>
                <c:pt idx="18">
                  <c:v>1.4</c:v>
                </c:pt>
                <c:pt idx="19">
                  <c:v>1.2</c:v>
                </c:pt>
              </c:numCache>
            </c:numRef>
          </c:val>
          <c:smooth val="0"/>
          <c:extLst>
            <c:ext xmlns:c16="http://schemas.microsoft.com/office/drawing/2014/chart" uri="{C3380CC4-5D6E-409C-BE32-E72D297353CC}">
              <c16:uniqueId val="{00000001-EF0C-40EC-A0A7-A34008AEC45F}"/>
            </c:ext>
          </c:extLst>
        </c:ser>
        <c:ser>
          <c:idx val="2"/>
          <c:order val="2"/>
          <c:tx>
            <c:strRef>
              <c:f>Blad1!$A$7</c:f>
              <c:strCache>
                <c:ptCount val="1"/>
                <c:pt idx="0">
                  <c:v>Gewenste scenario</c:v>
                </c:pt>
              </c:strCache>
            </c:strRef>
          </c:tx>
          <c:spPr>
            <a:ln w="28575" cap="rnd">
              <a:solidFill>
                <a:schemeClr val="accent6">
                  <a:lumMod val="50000"/>
                </a:schemeClr>
              </a:solidFill>
              <a:round/>
            </a:ln>
            <a:effectLst/>
          </c:spPr>
          <c:marker>
            <c:symbol val="none"/>
          </c:marker>
          <c:cat>
            <c:multiLvlStrRef>
              <c:f>Blad1!$B$3:$U$4</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2018</c:v>
                  </c:pt>
                  <c:pt idx="4">
                    <c:v>2019</c:v>
                  </c:pt>
                  <c:pt idx="8">
                    <c:v>2020</c:v>
                  </c:pt>
                  <c:pt idx="12">
                    <c:v>2021</c:v>
                  </c:pt>
                  <c:pt idx="16">
                    <c:v>2022</c:v>
                  </c:pt>
                </c:lvl>
              </c:multiLvlStrCache>
            </c:multiLvlStrRef>
          </c:cat>
          <c:val>
            <c:numRef>
              <c:f>Blad1!$B$7:$U$7</c:f>
              <c:numCache>
                <c:formatCode>General</c:formatCode>
                <c:ptCount val="20"/>
                <c:pt idx="0">
                  <c:v>2.8</c:v>
                </c:pt>
                <c:pt idx="1">
                  <c:v>3.1</c:v>
                </c:pt>
                <c:pt idx="2">
                  <c:v>3.5</c:v>
                </c:pt>
                <c:pt idx="3">
                  <c:v>3.8</c:v>
                </c:pt>
                <c:pt idx="4">
                  <c:v>4.0999999999999996</c:v>
                </c:pt>
                <c:pt idx="5">
                  <c:v>3.9</c:v>
                </c:pt>
                <c:pt idx="6">
                  <c:v>3.8</c:v>
                </c:pt>
                <c:pt idx="7">
                  <c:v>4.2</c:v>
                </c:pt>
                <c:pt idx="8">
                  <c:v>4.0999999999999996</c:v>
                </c:pt>
                <c:pt idx="9">
                  <c:v>3.8</c:v>
                </c:pt>
                <c:pt idx="10">
                  <c:v>3.7</c:v>
                </c:pt>
                <c:pt idx="11">
                  <c:v>3.8</c:v>
                </c:pt>
                <c:pt idx="12">
                  <c:v>3.9</c:v>
                </c:pt>
                <c:pt idx="13">
                  <c:v>4</c:v>
                </c:pt>
                <c:pt idx="14">
                  <c:v>4.5</c:v>
                </c:pt>
                <c:pt idx="15">
                  <c:v>4.5999999999999996</c:v>
                </c:pt>
                <c:pt idx="16">
                  <c:v>4.8</c:v>
                </c:pt>
                <c:pt idx="17">
                  <c:v>4.8</c:v>
                </c:pt>
                <c:pt idx="18">
                  <c:v>4.9000000000000004</c:v>
                </c:pt>
                <c:pt idx="19">
                  <c:v>4.8</c:v>
                </c:pt>
              </c:numCache>
            </c:numRef>
          </c:val>
          <c:smooth val="0"/>
          <c:extLst>
            <c:ext xmlns:c16="http://schemas.microsoft.com/office/drawing/2014/chart" uri="{C3380CC4-5D6E-409C-BE32-E72D297353CC}">
              <c16:uniqueId val="{00000002-EF0C-40EC-A0A7-A34008AEC45F}"/>
            </c:ext>
          </c:extLst>
        </c:ser>
        <c:dLbls>
          <c:showLegendKey val="0"/>
          <c:showVal val="0"/>
          <c:showCatName val="0"/>
          <c:showSerName val="0"/>
          <c:showPercent val="0"/>
          <c:showBubbleSize val="0"/>
        </c:dLbls>
        <c:smooth val="0"/>
        <c:axId val="225052751"/>
        <c:axId val="225053231"/>
      </c:lineChart>
      <c:catAx>
        <c:axId val="22505275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r>
                  <a:rPr lang="nl-NL" sz="1400"/>
                  <a:t>Tijd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lumMod val="50000"/>
                  </a:schemeClr>
                </a:solidFill>
                <a:latin typeface="+mn-lt"/>
                <a:ea typeface="+mn-ea"/>
                <a:cs typeface="+mn-cs"/>
              </a:defRPr>
            </a:pPr>
            <a:endParaRPr lang="nl-NL"/>
          </a:p>
        </c:txPr>
        <c:crossAx val="225053231"/>
        <c:crosses val="autoZero"/>
        <c:auto val="1"/>
        <c:lblAlgn val="ctr"/>
        <c:lblOffset val="100"/>
        <c:noMultiLvlLbl val="0"/>
      </c:catAx>
      <c:valAx>
        <c:axId val="225053231"/>
        <c:scaling>
          <c:orientation val="minMax"/>
          <c:max val="5"/>
        </c:scaling>
        <c:delete val="0"/>
        <c:axPos val="l"/>
        <c:majorGridlines>
          <c:spPr>
            <a:ln w="9525" cap="flat" cmpd="sng" algn="ctr">
              <a:solidFill>
                <a:schemeClr val="tx2"/>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r>
                  <a:rPr lang="nl-NL" sz="1400"/>
                  <a:t>Samenwerkingsladder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nl-NL"/>
          </a:p>
        </c:txPr>
        <c:crossAx val="225052751"/>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lumMod val="50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lumMod val="50000"/>
            </a:schemeClr>
          </a:solidFill>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22C55-A5E8-4054-A14A-49AED01B6F21}" type="datetimeFigureOut">
              <a:rPr lang="en-US" smtClean="0"/>
              <a:t>4/18/2025</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B7D1-D7AA-4C5A-BEAF-74D88DBED60A}" type="slidenum">
              <a:rPr lang="en-US" smtClean="0"/>
              <a:t>‹nr.›</a:t>
            </a:fld>
            <a:endParaRPr lang="en-US"/>
          </a:p>
        </p:txBody>
      </p:sp>
    </p:spTree>
    <p:extLst>
      <p:ext uri="{BB962C8B-B14F-4D97-AF65-F5344CB8AC3E}">
        <p14:creationId xmlns:p14="http://schemas.microsoft.com/office/powerpoint/2010/main" val="87874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8AFC3-D982-19E3-B1E2-661CF450EA8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36B4B157-9B50-DAD8-48BE-502D30F33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7709BE4D-906C-D852-7D1D-D397DCA529FA}"/>
              </a:ext>
            </a:extLst>
          </p:cNvPr>
          <p:cNvSpPr>
            <a:spLocks noGrp="1"/>
          </p:cNvSpPr>
          <p:nvPr>
            <p:ph type="dt" sz="half" idx="10"/>
          </p:nvPr>
        </p:nvSpPr>
        <p:spPr/>
        <p:txBody>
          <a:bodyPr/>
          <a:lstStyle/>
          <a:p>
            <a:fld id="{25796C47-3DD8-43B9-8B70-27498486EF0F}" type="datetime1">
              <a:rPr lang="en-US" smtClean="0"/>
              <a:t>4/18/2025</a:t>
            </a:fld>
            <a:endParaRPr lang="en-US"/>
          </a:p>
        </p:txBody>
      </p:sp>
      <p:sp>
        <p:nvSpPr>
          <p:cNvPr id="5" name="Tijdelijke aanduiding voor voettekst 4">
            <a:extLst>
              <a:ext uri="{FF2B5EF4-FFF2-40B4-BE49-F238E27FC236}">
                <a16:creationId xmlns:a16="http://schemas.microsoft.com/office/drawing/2014/main" id="{39168B8B-2690-1CC2-C67C-C7B03297F6C8}"/>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05EAF21E-3BD1-AE6A-2E0F-EF344948E31D}"/>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82608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3D24E-B8BC-E2B1-9E1C-3992E1B25F3C}"/>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FEBA9381-609C-4089-E4C7-A53BDF558E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AA71E65E-D288-E85C-01CA-C5A24589541C}"/>
              </a:ext>
            </a:extLst>
          </p:cNvPr>
          <p:cNvSpPr>
            <a:spLocks noGrp="1"/>
          </p:cNvSpPr>
          <p:nvPr>
            <p:ph type="dt" sz="half" idx="10"/>
          </p:nvPr>
        </p:nvSpPr>
        <p:spPr/>
        <p:txBody>
          <a:bodyPr/>
          <a:lstStyle/>
          <a:p>
            <a:fld id="{68446588-AC00-45D4-8E06-8CB377C2D844}" type="datetime1">
              <a:rPr lang="en-US" smtClean="0"/>
              <a:t>4/18/2025</a:t>
            </a:fld>
            <a:endParaRPr lang="en-US"/>
          </a:p>
        </p:txBody>
      </p:sp>
      <p:sp>
        <p:nvSpPr>
          <p:cNvPr id="5" name="Tijdelijke aanduiding voor voettekst 4">
            <a:extLst>
              <a:ext uri="{FF2B5EF4-FFF2-40B4-BE49-F238E27FC236}">
                <a16:creationId xmlns:a16="http://schemas.microsoft.com/office/drawing/2014/main" id="{FA7B6D18-BA97-B3C5-D1F7-9AE807A4B3DC}"/>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F2F4DA38-6B1E-E866-C618-6661859E31E0}"/>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52134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391D55-53BB-B603-DDE1-B93C3FC2989F}"/>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37D82D25-DA9C-EFCA-0804-359B72B03CC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42AE311-ED80-1503-A40E-954537CB92B6}"/>
              </a:ext>
            </a:extLst>
          </p:cNvPr>
          <p:cNvSpPr>
            <a:spLocks noGrp="1"/>
          </p:cNvSpPr>
          <p:nvPr>
            <p:ph type="dt" sz="half" idx="10"/>
          </p:nvPr>
        </p:nvSpPr>
        <p:spPr/>
        <p:txBody>
          <a:bodyPr/>
          <a:lstStyle/>
          <a:p>
            <a:fld id="{0199F953-C44F-4E28-9966-52CE4132A5B8}" type="datetime1">
              <a:rPr lang="en-US" smtClean="0"/>
              <a:t>4/18/2025</a:t>
            </a:fld>
            <a:endParaRPr lang="en-US"/>
          </a:p>
        </p:txBody>
      </p:sp>
      <p:sp>
        <p:nvSpPr>
          <p:cNvPr id="5" name="Tijdelijke aanduiding voor voettekst 4">
            <a:extLst>
              <a:ext uri="{FF2B5EF4-FFF2-40B4-BE49-F238E27FC236}">
                <a16:creationId xmlns:a16="http://schemas.microsoft.com/office/drawing/2014/main" id="{023EAE48-61AD-E36B-7ED2-440F35DF9961}"/>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27033795-909F-67B7-E8E1-26A013B999C1}"/>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1945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29133-5708-6243-AE42-DB6376370A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4A6F524-2659-1B4E-854F-DD443B4FB7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AE779E5-93A6-AB45-9B11-00855C397CDA}"/>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2772D93E-609D-A54D-92A7-CA75A72A48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CDD391-FEB7-CA4B-A7AD-93CF42DF5693}"/>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403553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7CDF8-CE00-DC47-A972-158AC1AD59CB}"/>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C58BFD2-F9AA-DB47-B5EF-2C9748A6E6A5}"/>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B9F3B5-5D18-0C48-BE05-2C0751A9FAB9}"/>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2D1B1249-1803-6146-A766-19B80DCCDE7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174880-2C02-7244-B83A-DAB4A160FCEB}"/>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424426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491FA-1FF1-C146-998C-E23B8B8B32F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F0559DE-463A-EF44-889D-1CD038C5FE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AA5F68-6F20-6E4F-BC21-D2952D5191BB}"/>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FD0ECE53-C525-674F-B6D0-CFC4AD0BBA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3E5EB2-0F9C-164F-94DD-E4D21EE186D5}"/>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215799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0B024-65F2-804C-A068-96B02CC9E7B9}"/>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28D8F2-3FA3-0D4A-AC79-B3F82D6889E8}"/>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7A2AFA1-9114-504A-94F6-E6B9695E192B}"/>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C9067E3-F861-394D-9B69-BAFDD868EA09}"/>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671CF735-FF10-5C43-88C6-E39B584F67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0E29B7-FC5A-154C-814C-B992E890F80F}"/>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267519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32A46F-E444-ED49-A1AF-2295EDCFB0E3}"/>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57BA2B3-1E8B-5E4F-AAB3-0C3900095B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E8C282-B3DF-DF4D-BB67-3F0CDF5BEFD8}"/>
              </a:ext>
            </a:extLst>
          </p:cNvPr>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F299271-39AE-6942-822D-7AA5951C31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4D2CB4B-C380-774A-8205-918235F6B648}"/>
              </a:ext>
            </a:extLst>
          </p:cNvPr>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A2CC97B-CBE1-6D4B-B715-B3AFDC5DFF99}"/>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8" name="Tijdelijke aanduiding voor voettekst 7">
            <a:extLst>
              <a:ext uri="{FF2B5EF4-FFF2-40B4-BE49-F238E27FC236}">
                <a16:creationId xmlns:a16="http://schemas.microsoft.com/office/drawing/2014/main" id="{CA77544C-7E26-B64B-9721-691433A3975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4E5EDD8-86B0-7947-85A6-3E63D1CC5BAD}"/>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64826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C8B7E-51CD-CF46-844F-9EA68B52C1A2}"/>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E589E2F-B783-154A-8CB8-A5D08D8AA3A5}"/>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4" name="Tijdelijke aanduiding voor voettekst 3">
            <a:extLst>
              <a:ext uri="{FF2B5EF4-FFF2-40B4-BE49-F238E27FC236}">
                <a16:creationId xmlns:a16="http://schemas.microsoft.com/office/drawing/2014/main" id="{712B609C-2EF7-2C4E-BF6B-F748E5E4F0A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8C3A220-0B56-234F-B00F-CDB69707B1A6}"/>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2983157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D092807-AE23-D541-9997-0EDD9D683C71}"/>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3" name="Tijdelijke aanduiding voor voettekst 2">
            <a:extLst>
              <a:ext uri="{FF2B5EF4-FFF2-40B4-BE49-F238E27FC236}">
                <a16:creationId xmlns:a16="http://schemas.microsoft.com/office/drawing/2014/main" id="{AC0AE20D-6B37-F34B-AC66-BE2D897E2DB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8ACB7D4-E9F7-8444-BF2E-6AAB045981C0}"/>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279458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1E8DA-3667-5146-ACFE-66A663C01B3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3AF078-0EA2-4343-B8E4-4EE56750E4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7930025-2C88-3C4F-9EBE-93F3766A6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14DDBFB-924B-8648-BB75-43148C6EC1EF}"/>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A101D74E-987C-3D4C-AE78-2C68B94CB7F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2CC0133-90FA-804D-A9A0-197DCCD2391C}"/>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2859092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E3912-7D18-3E16-939F-C81C20A74133}"/>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7FF978C4-BD1C-1500-1F82-ACE698F5EDA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F1CCEBAF-296F-B823-170D-BCBF55A42311}"/>
              </a:ext>
            </a:extLst>
          </p:cNvPr>
          <p:cNvSpPr>
            <a:spLocks noGrp="1"/>
          </p:cNvSpPr>
          <p:nvPr>
            <p:ph type="dt" sz="half" idx="10"/>
          </p:nvPr>
        </p:nvSpPr>
        <p:spPr/>
        <p:txBody>
          <a:bodyPr/>
          <a:lstStyle/>
          <a:p>
            <a:fld id="{D2CACF2F-6652-4D22-80D5-BBDB2BB61DBA}" type="datetime1">
              <a:rPr lang="en-US" smtClean="0"/>
              <a:t>4/18/2025</a:t>
            </a:fld>
            <a:endParaRPr lang="en-US"/>
          </a:p>
        </p:txBody>
      </p:sp>
      <p:sp>
        <p:nvSpPr>
          <p:cNvPr id="5" name="Tijdelijke aanduiding voor voettekst 4">
            <a:extLst>
              <a:ext uri="{FF2B5EF4-FFF2-40B4-BE49-F238E27FC236}">
                <a16:creationId xmlns:a16="http://schemas.microsoft.com/office/drawing/2014/main" id="{41C59DF5-3A43-471E-3916-0FBD8A20D64F}"/>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9868CD8F-AAB9-1439-3435-5F9593926207}"/>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735237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4900E-7D53-C64C-A54F-34D52275D5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23668E2-5128-1744-85E0-ABAC673EFC6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9DBA2642-195F-9A42-8310-FEB5F2DE59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C8291D-DF3C-3F48-800D-8EFF894608E8}"/>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AFB1E18B-4A50-4D45-BD4A-71177CEFEA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DFE100-5E20-344E-A42B-96851C36EF2E}"/>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3526450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201F3-B8DC-454C-A024-4112D75A0167}"/>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5CD1984-9D19-4E44-9B0F-EB5C88E1A6CC}"/>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3CDF19-AFD2-394E-9A23-F5815F6A35A7}"/>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74344A2C-E183-E14E-93E1-8D6455518D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FE80C2-8B7B-F141-9273-DA59EAD5DBDE}"/>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3281353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814C5F5-BAFB-314F-AEE6-259FA69AB864}"/>
              </a:ext>
            </a:extLst>
          </p:cNvPr>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D2FEE60-54F8-E54A-9257-76A8CCC2543E}"/>
              </a:ext>
            </a:extLst>
          </p:cNvPr>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01881C-6BEA-B641-B804-58EC30D91802}"/>
              </a:ext>
            </a:extLst>
          </p:cNvPr>
          <p:cNvSpPr>
            <a:spLocks noGrp="1"/>
          </p:cNvSpPr>
          <p:nvPr>
            <p:ph type="dt" sz="half" idx="10"/>
          </p:nvPr>
        </p:nvSpPr>
        <p:spPr/>
        <p:txBody>
          <a:body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5E1D8C45-D6D5-AD41-8DC0-B7CB12A669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B73627-B0A5-2D4C-90FC-201AC49DBF52}"/>
              </a:ext>
            </a:extLst>
          </p:cNvPr>
          <p:cNvSpPr>
            <a:spLocks noGrp="1"/>
          </p:cNvSpPr>
          <p:nvPr>
            <p:ph type="sldNum" sz="quarter" idx="12"/>
          </p:nvPr>
        </p:nvSpPr>
        <p:spPr/>
        <p:txBody>
          <a:bodyPr/>
          <a:lstStyle/>
          <a:p>
            <a:fld id="{2613F563-3E8A-C441-A2CC-654074A30EA0}" type="slidenum">
              <a:rPr lang="nl-NL" smtClean="0"/>
              <a:t>‹nr.›</a:t>
            </a:fld>
            <a:endParaRPr lang="nl-NL"/>
          </a:p>
        </p:txBody>
      </p:sp>
    </p:spTree>
    <p:extLst>
      <p:ext uri="{BB962C8B-B14F-4D97-AF65-F5344CB8AC3E}">
        <p14:creationId xmlns:p14="http://schemas.microsoft.com/office/powerpoint/2010/main" val="3187173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701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BE439-2C9E-8544-8D1A-7972C055437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5C24D5F-DA3A-FF43-8A18-3F7B781EE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219E1B-B670-344C-8FEE-162596867F47}"/>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F17B1A47-954C-E641-BF2B-C0CCDC0CB902}"/>
              </a:ext>
            </a:extLst>
          </p:cNvPr>
          <p:cNvSpPr>
            <a:spLocks noGrp="1"/>
          </p:cNvSpPr>
          <p:nvPr>
            <p:ph type="ftr" sz="quarter" idx="11"/>
          </p:nvPr>
        </p:nvSpPr>
        <p:spPr>
          <a:xfrm>
            <a:off x="4038600" y="6356350"/>
            <a:ext cx="4114800" cy="365125"/>
          </a:xfrm>
          <a:prstGeom prst="rect">
            <a:avLst/>
          </a:prstGeom>
        </p:spPr>
        <p:txBody>
          <a:bodyPr/>
          <a:lstStyle/>
          <a:p>
            <a:endParaRPr lang="nl-NL" dirty="0"/>
          </a:p>
        </p:txBody>
      </p:sp>
      <p:sp>
        <p:nvSpPr>
          <p:cNvPr id="6" name="Tijdelijke aanduiding voor dianummer 5">
            <a:extLst>
              <a:ext uri="{FF2B5EF4-FFF2-40B4-BE49-F238E27FC236}">
                <a16:creationId xmlns:a16="http://schemas.microsoft.com/office/drawing/2014/main" id="{569D85FA-AF05-DF43-90CB-FB30ACDF6559}"/>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3714920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DFD46-3583-C34D-9B51-7355D2F2C5C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A72DAE3-8F80-0746-8E93-202142D7B4A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12A155-DC92-7340-B5B8-1FB0E98BCB24}"/>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D655BDEE-BF01-3A4B-B549-5E86DB06379E}"/>
              </a:ext>
            </a:extLst>
          </p:cNvPr>
          <p:cNvSpPr>
            <a:spLocks noGrp="1"/>
          </p:cNvSpPr>
          <p:nvPr>
            <p:ph type="ftr" sz="quarter" idx="11"/>
          </p:nvPr>
        </p:nvSpPr>
        <p:spPr>
          <a:xfrm>
            <a:off x="4038600" y="6356350"/>
            <a:ext cx="4114800" cy="365125"/>
          </a:xfrm>
          <a:prstGeom prst="rect">
            <a:avLst/>
          </a:prstGeom>
        </p:spPr>
        <p:txBody>
          <a:bodyPr/>
          <a:lstStyle/>
          <a:p>
            <a:endParaRPr lang="nl-NL" dirty="0"/>
          </a:p>
        </p:txBody>
      </p:sp>
      <p:sp>
        <p:nvSpPr>
          <p:cNvPr id="6" name="Tijdelijke aanduiding voor dianummer 5">
            <a:extLst>
              <a:ext uri="{FF2B5EF4-FFF2-40B4-BE49-F238E27FC236}">
                <a16:creationId xmlns:a16="http://schemas.microsoft.com/office/drawing/2014/main" id="{E8CD0033-75E1-824B-B297-73501DC03D24}"/>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221222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196C6-F8E1-1D4F-B3DD-66C04B3D5AE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8922501-2ABC-9B4A-AC18-88B884914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6CED9F9-4E4A-C14E-BA77-3E70482DA784}"/>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E0289F5D-211C-CE4A-BC96-9E1BF36CF5E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A7FAAA17-0E4C-504D-B9F4-37E69900B89B}"/>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400257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80DAE-3363-994F-88B2-51F3F89043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04376C8-975D-3B4D-BF69-4419A51DC5F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ED9A0DD-51FF-344C-9DE2-EB9BB14D116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4E4321F-2199-864A-B14D-55FDF4294286}"/>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38A956BD-EF6A-3E4B-900E-FEBDC567C8E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5FC76139-DE04-B04D-AF42-E9BC74543ED2}"/>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3717751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5C574-FE28-864D-A7D7-EEE65FD956B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7320ABE-723B-3743-9C49-7E76A2042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5947B5-EB4A-7D41-9108-20650B948CE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A4F76C8-98D4-404E-BFEA-27A612A76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1A7457-F573-D144-934B-CAC5BDB5C00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CB5884-817D-704C-9229-59F9C13CFD64}"/>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8" name="Tijdelijke aanduiding voor voettekst 7">
            <a:extLst>
              <a:ext uri="{FF2B5EF4-FFF2-40B4-BE49-F238E27FC236}">
                <a16:creationId xmlns:a16="http://schemas.microsoft.com/office/drawing/2014/main" id="{7AD842E0-32EA-8449-8CA1-41480306BB4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36F766BB-92BE-2D44-8634-DC05FEEC8434}"/>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4190608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B6E51-F072-1E44-841A-9514BE24E80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257EE6-2B12-B64D-8FCD-25D4DD3E5CF1}"/>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4" name="Tijdelijke aanduiding voor voettekst 3">
            <a:extLst>
              <a:ext uri="{FF2B5EF4-FFF2-40B4-BE49-F238E27FC236}">
                <a16:creationId xmlns:a16="http://schemas.microsoft.com/office/drawing/2014/main" id="{8558DEE2-973C-B54D-86F2-209731896C7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427F90C5-F0CC-4240-BE0F-D7CDF84AA238}"/>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310079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DA07B-1E17-6564-6AAC-52019B1CB1D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8A35B32-56CF-B2BD-D68E-039019528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12974F-31CA-DABF-AC19-B7040370398C}"/>
              </a:ext>
            </a:extLst>
          </p:cNvPr>
          <p:cNvSpPr>
            <a:spLocks noGrp="1"/>
          </p:cNvSpPr>
          <p:nvPr>
            <p:ph type="dt" sz="half" idx="10"/>
          </p:nvPr>
        </p:nvSpPr>
        <p:spPr/>
        <p:txBody>
          <a:bodyPr/>
          <a:lstStyle/>
          <a:p>
            <a:fld id="{DE67F58D-67B4-442E-8857-2A1656D8BC31}" type="datetime1">
              <a:rPr lang="en-US" smtClean="0"/>
              <a:t>4/18/2025</a:t>
            </a:fld>
            <a:endParaRPr lang="en-US"/>
          </a:p>
        </p:txBody>
      </p:sp>
      <p:sp>
        <p:nvSpPr>
          <p:cNvPr id="5" name="Tijdelijke aanduiding voor voettekst 4">
            <a:extLst>
              <a:ext uri="{FF2B5EF4-FFF2-40B4-BE49-F238E27FC236}">
                <a16:creationId xmlns:a16="http://schemas.microsoft.com/office/drawing/2014/main" id="{F5D7C134-D9FF-1D89-1111-CA13DD0CE9B5}"/>
              </a:ext>
            </a:extLst>
          </p:cNvPr>
          <p:cNvSpPr>
            <a:spLocks noGrp="1"/>
          </p:cNvSpPr>
          <p:nvPr>
            <p:ph type="ftr" sz="quarter" idx="11"/>
          </p:nvPr>
        </p:nvSpPr>
        <p:spPr/>
        <p:txBody>
          <a:bodyPr/>
          <a:lstStyle/>
          <a:p>
            <a:r>
              <a:rPr lang="en-US"/>
              <a:t>Leercirkel NH Ketensamenwerking</a:t>
            </a:r>
          </a:p>
        </p:txBody>
      </p:sp>
      <p:sp>
        <p:nvSpPr>
          <p:cNvPr id="6" name="Tijdelijke aanduiding voor dianummer 5">
            <a:extLst>
              <a:ext uri="{FF2B5EF4-FFF2-40B4-BE49-F238E27FC236}">
                <a16:creationId xmlns:a16="http://schemas.microsoft.com/office/drawing/2014/main" id="{0552FE18-A97A-8CD5-CEC4-CB2EAA552746}"/>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857619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B4BA468-E7BE-1245-8198-6D2A57353B83}"/>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3" name="Tijdelijke aanduiding voor voettekst 2">
            <a:extLst>
              <a:ext uri="{FF2B5EF4-FFF2-40B4-BE49-F238E27FC236}">
                <a16:creationId xmlns:a16="http://schemas.microsoft.com/office/drawing/2014/main" id="{A5A16AF5-8336-AC4F-A0AA-A212BE9E779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51455FD0-72D2-3F46-B73E-BDF4CDE2D71D}"/>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223544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D876F-B0D5-3449-9788-31759C0B95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91787D9-982E-3641-90A5-C862DBFEA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A1C23D8-567C-AE47-A214-BD3E9D1DC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A2ABCC6-74DF-C94E-B448-A3C8897D1C71}"/>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55CE1BFE-2F48-EA4F-8EE7-0C181D7526F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7D5DCEC3-FEA1-B84E-AB6D-2BACA4B955E3}"/>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3387138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E3012-47AF-0D49-8130-7BAD1DA2BF8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095EDC6-4589-0842-AD0B-95AB91C6F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3D00513-B35B-9A4C-B567-347C913F1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40560A-8561-DB45-A7B4-9D611CAE8DE3}"/>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6" name="Tijdelijke aanduiding voor voettekst 5">
            <a:extLst>
              <a:ext uri="{FF2B5EF4-FFF2-40B4-BE49-F238E27FC236}">
                <a16:creationId xmlns:a16="http://schemas.microsoft.com/office/drawing/2014/main" id="{CE7BA6CB-BEE6-3743-91C2-E0DDA76D94C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E1409B0B-1A46-944C-A103-92AA8E720E0B}"/>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2099011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D6475-8464-2448-B1F0-EB4587A3C0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76FC191-EC06-1045-9C4D-14BCC6A19B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FFDEF0A-9017-0044-AC02-B6CCED852F6E}"/>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96ECF7AA-83F8-FD42-9B7C-E91E3F2D7DC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0791766-DD5F-324F-B726-087342705CB4}"/>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1851262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53BF35F-43FA-4F44-8A98-7A950AAD7C1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5F1A5D1-5524-B946-AEFF-680822ED037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0B9857-33E9-214A-8168-40B3CD9DEAA0}"/>
              </a:ext>
            </a:extLst>
          </p:cNvPr>
          <p:cNvSpPr>
            <a:spLocks noGrp="1"/>
          </p:cNvSpPr>
          <p:nvPr>
            <p:ph type="dt" sz="half" idx="10"/>
          </p:nvPr>
        </p:nvSpPr>
        <p:spPr/>
        <p:txBody>
          <a:bodyPr/>
          <a:lstStyle/>
          <a:p>
            <a:fld id="{8C8593CD-1A0D-F044-9629-C6ADDCE3FE49}"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6FE90FF2-1601-4645-B36D-28284C9BF008}"/>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E686728-8C2B-E043-8C20-C3A34F57E55F}"/>
              </a:ext>
            </a:extLst>
          </p:cNvPr>
          <p:cNvSpPr>
            <a:spLocks noGrp="1"/>
          </p:cNvSpPr>
          <p:nvPr>
            <p:ph type="sldNum" sz="quarter" idx="12"/>
          </p:nvPr>
        </p:nvSpPr>
        <p:spPr/>
        <p:txBody>
          <a:bodyPr/>
          <a:lstStyle/>
          <a:p>
            <a:fld id="{B13C0F80-78F3-DD40-AB89-1F5B89FF955F}" type="slidenum">
              <a:rPr lang="nl-NL" smtClean="0"/>
              <a:t>‹nr.›</a:t>
            </a:fld>
            <a:endParaRPr lang="nl-NL"/>
          </a:p>
        </p:txBody>
      </p:sp>
    </p:spTree>
    <p:extLst>
      <p:ext uri="{BB962C8B-B14F-4D97-AF65-F5344CB8AC3E}">
        <p14:creationId xmlns:p14="http://schemas.microsoft.com/office/powerpoint/2010/main" val="369827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Rechthoek 4"/>
          <p:cNvSpPr/>
          <p:nvPr userDrawn="1"/>
        </p:nvSpPr>
        <p:spPr>
          <a:xfrm>
            <a:off x="4171065" y="2232000"/>
            <a:ext cx="8046000" cy="2376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8" name="Tijdelijke aanduiding voor afbeelding 7"/>
          <p:cNvSpPr>
            <a:spLocks noGrp="1"/>
          </p:cNvSpPr>
          <p:nvPr>
            <p:ph type="pic" sz="quarter" idx="13" hasCustomPrompt="1"/>
          </p:nvPr>
        </p:nvSpPr>
        <p:spPr>
          <a:xfrm>
            <a:off x="0" y="2232000"/>
            <a:ext cx="4176000" cy="2376000"/>
          </a:xfrm>
          <a:blipFill dpi="0" rotWithShape="1">
            <a:blip r:embed="rId2">
              <a:alphaModFix amt="30000"/>
            </a:blip>
            <a:srcRect/>
            <a:stretch>
              <a:fillRect/>
            </a:stretch>
          </a:blipFill>
        </p:spPr>
        <p:txBody>
          <a:bodyPr bIns="180000" anchor="b" anchorCtr="0">
            <a:normAutofit/>
          </a:bodyPr>
          <a:lstStyle>
            <a:lvl1pPr marL="0" indent="0" algn="ctr">
              <a:buNone/>
              <a:defRPr sz="2200">
                <a:solidFill>
                  <a:schemeClr val="tx2"/>
                </a:solidFill>
              </a:defRPr>
            </a:lvl1pPr>
          </a:lstStyle>
          <a:p>
            <a:r>
              <a:rPr lang="nl-NL" dirty="0"/>
              <a:t>Klik op het icoontje om een afbeelding toe te voegen</a:t>
            </a:r>
          </a:p>
        </p:txBody>
      </p:sp>
      <p:sp>
        <p:nvSpPr>
          <p:cNvPr id="2" name="Titel 1"/>
          <p:cNvSpPr>
            <a:spLocks noGrp="1"/>
          </p:cNvSpPr>
          <p:nvPr>
            <p:ph type="ctrTitle" hasCustomPrompt="1"/>
          </p:nvPr>
        </p:nvSpPr>
        <p:spPr>
          <a:xfrm>
            <a:off x="4189468" y="2241000"/>
            <a:ext cx="7990531" cy="2376000"/>
          </a:xfrm>
          <a:noFill/>
        </p:spPr>
        <p:txBody>
          <a:bodyPr anchor="ctr" anchorCtr="0">
            <a:normAutofit/>
          </a:bodyPr>
          <a:lstStyle>
            <a:lvl1pPr algn="ctr">
              <a:defRPr sz="3600">
                <a:solidFill>
                  <a:schemeClr val="tx1"/>
                </a:solidFill>
              </a:defRPr>
            </a:lvl1pPr>
          </a:lstStyle>
          <a:p>
            <a:r>
              <a:rPr lang="nl-NL" dirty="0"/>
              <a:t>Klik hier voor de titel</a:t>
            </a:r>
          </a:p>
        </p:txBody>
      </p:sp>
      <p:sp>
        <p:nvSpPr>
          <p:cNvPr id="3" name="Ondertitel 2"/>
          <p:cNvSpPr>
            <a:spLocks noGrp="1"/>
          </p:cNvSpPr>
          <p:nvPr>
            <p:ph type="subTitle" idx="1" hasCustomPrompt="1"/>
          </p:nvPr>
        </p:nvSpPr>
        <p:spPr>
          <a:xfrm>
            <a:off x="4189468" y="4637602"/>
            <a:ext cx="7990531" cy="1196836"/>
          </a:xfrm>
        </p:spPr>
        <p:txBody>
          <a:bodyPr anchor="ctr" anchorCtr="0">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je: voor- en achternaam, plaats, datum (8 april 2016)</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97520" y="589249"/>
            <a:ext cx="3510280" cy="947776"/>
          </a:xfrm>
          <a:prstGeom prst="rect">
            <a:avLst/>
          </a:prstGeom>
        </p:spPr>
      </p:pic>
      <p:sp>
        <p:nvSpPr>
          <p:cNvPr id="11" name="Tijdelijke aanduiding voor tekst 10"/>
          <p:cNvSpPr>
            <a:spLocks noGrp="1"/>
          </p:cNvSpPr>
          <p:nvPr>
            <p:ph type="body" sz="quarter" idx="15"/>
          </p:nvPr>
        </p:nvSpPr>
        <p:spPr>
          <a:xfrm>
            <a:off x="1320265" y="1630162"/>
            <a:ext cx="900000" cy="900112"/>
          </a:xfrm>
          <a:solidFill>
            <a:schemeClr val="accent1"/>
          </a:solidFill>
        </p:spPr>
        <p:txBody>
          <a:bodyPr>
            <a:noAutofit/>
          </a:bodyPr>
          <a:lstStyle>
            <a:lvl1pPr>
              <a:defRPr sz="100">
                <a:solidFill>
                  <a:schemeClr val="accent1"/>
                </a:solidFill>
              </a:defRPr>
            </a:lvl1pPr>
            <a:lvl2pPr>
              <a:defRPr sz="100">
                <a:solidFill>
                  <a:schemeClr val="accent1"/>
                </a:solidFill>
              </a:defRPr>
            </a:lvl2pPr>
            <a:lvl3pPr>
              <a:defRPr sz="100">
                <a:solidFill>
                  <a:schemeClr val="accent1"/>
                </a:solidFill>
              </a:defRPr>
            </a:lvl3pPr>
            <a:lvl4pPr>
              <a:defRPr sz="100">
                <a:solidFill>
                  <a:schemeClr val="accent1"/>
                </a:solidFill>
              </a:defRPr>
            </a:lvl4pPr>
            <a:lvl5pPr>
              <a:defRPr sz="100">
                <a:solidFill>
                  <a:schemeClr val="accent1"/>
                </a:solidFill>
              </a:defRPr>
            </a:lvl5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796505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5400" y="365125"/>
            <a:ext cx="10515614" cy="1325563"/>
          </a:xfrm>
        </p:spPr>
        <p:txBody>
          <a:bodyPr/>
          <a:lstStyle/>
          <a:p>
            <a:r>
              <a:rPr lang="nl-NL"/>
              <a:t>Klik om stijl te bewerken</a:t>
            </a:r>
          </a:p>
        </p:txBody>
      </p:sp>
      <p:sp>
        <p:nvSpPr>
          <p:cNvPr id="3" name="Tijdelijke aanduiding voor inhoud 2"/>
          <p:cNvSpPr>
            <a:spLocks noGrp="1"/>
          </p:cNvSpPr>
          <p:nvPr>
            <p:ph idx="1"/>
          </p:nvPr>
        </p:nvSpPr>
        <p:spPr>
          <a:xfrm>
            <a:off x="1295400" y="1825625"/>
            <a:ext cx="10515614"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hthoek 6"/>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12"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13"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Tree>
    <p:extLst>
      <p:ext uri="{BB962C8B-B14F-4D97-AF65-F5344CB8AC3E}">
        <p14:creationId xmlns:p14="http://schemas.microsoft.com/office/powerpoint/2010/main" val="1885238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en object grijs vlak verticaal">
    <p:spTree>
      <p:nvGrpSpPr>
        <p:cNvPr id="1" name=""/>
        <p:cNvGrpSpPr/>
        <p:nvPr/>
      </p:nvGrpSpPr>
      <p:grpSpPr>
        <a:xfrm>
          <a:off x="0" y="0"/>
          <a:ext cx="0" cy="0"/>
          <a:chOff x="0" y="0"/>
          <a:chExt cx="0" cy="0"/>
        </a:xfrm>
      </p:grpSpPr>
      <p:sp>
        <p:nvSpPr>
          <p:cNvPr id="11" name="Rechthoek 10"/>
          <p:cNvSpPr/>
          <p:nvPr userDrawn="1"/>
        </p:nvSpPr>
        <p:spPr>
          <a:xfrm>
            <a:off x="1" y="0"/>
            <a:ext cx="129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noFill/>
        </p:spPr>
        <p:txBody>
          <a:bodyPr/>
          <a:lstStyle/>
          <a:p>
            <a:r>
              <a:rPr lang="nl-NL"/>
              <a:t>Klik om stijl te bewerken</a:t>
            </a:r>
          </a:p>
        </p:txBody>
      </p:sp>
      <p:sp>
        <p:nvSpPr>
          <p:cNvPr id="6"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7"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8"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
        <p:nvSpPr>
          <p:cNvPr id="10" name="Rechthoek 9"/>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inhoud 12"/>
          <p:cNvSpPr>
            <a:spLocks noGrp="1"/>
          </p:cNvSpPr>
          <p:nvPr>
            <p:ph sz="quarter" idx="10"/>
          </p:nvPr>
        </p:nvSpPr>
        <p:spPr>
          <a:xfrm>
            <a:off x="1295400" y="1690688"/>
            <a:ext cx="10515600" cy="4510087"/>
          </a:xfrm>
          <a:noFill/>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708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en object grijs vlak horizontaal">
    <p:spTree>
      <p:nvGrpSpPr>
        <p:cNvPr id="1" name=""/>
        <p:cNvGrpSpPr/>
        <p:nvPr/>
      </p:nvGrpSpPr>
      <p:grpSpPr>
        <a:xfrm>
          <a:off x="0" y="0"/>
          <a:ext cx="0" cy="0"/>
          <a:chOff x="0" y="0"/>
          <a:chExt cx="0" cy="0"/>
        </a:xfrm>
      </p:grpSpPr>
      <p:sp>
        <p:nvSpPr>
          <p:cNvPr id="11" name="Rechthoek 10"/>
          <p:cNvSpPr/>
          <p:nvPr userDrawn="1"/>
        </p:nvSpPr>
        <p:spPr>
          <a:xfrm>
            <a:off x="0" y="2869"/>
            <a:ext cx="12192000" cy="1319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296000" y="365126"/>
            <a:ext cx="10515600" cy="936000"/>
          </a:xfrm>
        </p:spPr>
        <p:txBody>
          <a:bodyPr/>
          <a:lstStyle/>
          <a:p>
            <a:r>
              <a:rPr lang="nl-NL"/>
              <a:t>Klik om stijl te bewerken</a:t>
            </a:r>
            <a:endParaRPr lang="nl-NL" dirty="0"/>
          </a:p>
        </p:txBody>
      </p:sp>
      <p:sp>
        <p:nvSpPr>
          <p:cNvPr id="6"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7"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8"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
        <p:nvSpPr>
          <p:cNvPr id="10" name="Rechthoek 9"/>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inhoud 12"/>
          <p:cNvSpPr>
            <a:spLocks noGrp="1"/>
          </p:cNvSpPr>
          <p:nvPr>
            <p:ph sz="quarter" idx="10"/>
          </p:nvPr>
        </p:nvSpPr>
        <p:spPr>
          <a:xfrm>
            <a:off x="1295400" y="1690688"/>
            <a:ext cx="10515600" cy="4510087"/>
          </a:xfrm>
          <a:noFill/>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77372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295400" y="1675872"/>
            <a:ext cx="10515600" cy="2852737"/>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1295400" y="4555597"/>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Rechthoek 6"/>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12"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13"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Tree>
    <p:extLst>
      <p:ext uri="{BB962C8B-B14F-4D97-AF65-F5344CB8AC3E}">
        <p14:creationId xmlns:p14="http://schemas.microsoft.com/office/powerpoint/2010/main" val="369899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629A3-59AF-8D4A-58BE-8E5278877259}"/>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19478157-183D-3766-841B-5984399CA9B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07812153-174C-1669-163C-A804A8B1E95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61839320-69E1-F0BE-8783-329F2026E635}"/>
              </a:ext>
            </a:extLst>
          </p:cNvPr>
          <p:cNvSpPr>
            <a:spLocks noGrp="1"/>
          </p:cNvSpPr>
          <p:nvPr>
            <p:ph type="dt" sz="half" idx="10"/>
          </p:nvPr>
        </p:nvSpPr>
        <p:spPr/>
        <p:txBody>
          <a:bodyPr/>
          <a:lstStyle/>
          <a:p>
            <a:fld id="{F8E14B52-7138-4A2E-895F-0E49808049C1}" type="datetime1">
              <a:rPr lang="en-US" smtClean="0"/>
              <a:t>4/18/2025</a:t>
            </a:fld>
            <a:endParaRPr lang="en-US"/>
          </a:p>
        </p:txBody>
      </p:sp>
      <p:sp>
        <p:nvSpPr>
          <p:cNvPr id="6" name="Tijdelijke aanduiding voor voettekst 5">
            <a:extLst>
              <a:ext uri="{FF2B5EF4-FFF2-40B4-BE49-F238E27FC236}">
                <a16:creationId xmlns:a16="http://schemas.microsoft.com/office/drawing/2014/main" id="{AF0B176F-C65F-CB9D-918F-D888825D87C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3E6BDB12-DA8A-347D-AA08-5530546AD4A0}"/>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2988686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12960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6240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Rechthoek 7"/>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datum 4"/>
          <p:cNvSpPr>
            <a:spLocks noGrp="1"/>
          </p:cNvSpPr>
          <p:nvPr>
            <p:ph type="dt" sz="half" idx="10"/>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13"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14"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Tree>
    <p:extLst>
      <p:ext uri="{BB962C8B-B14F-4D97-AF65-F5344CB8AC3E}">
        <p14:creationId xmlns:p14="http://schemas.microsoft.com/office/powerpoint/2010/main" val="2966888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6" name="Rechthoek 5"/>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11"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12"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Tree>
    <p:extLst>
      <p:ext uri="{BB962C8B-B14F-4D97-AF65-F5344CB8AC3E}">
        <p14:creationId xmlns:p14="http://schemas.microsoft.com/office/powerpoint/2010/main" val="2744348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Rechthoek 4"/>
          <p:cNvSpPr/>
          <p:nvPr userDrawn="1"/>
        </p:nvSpPr>
        <p:spPr>
          <a:xfrm>
            <a:off x="376597" y="365125"/>
            <a:ext cx="567264" cy="567264"/>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10"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11"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4789" y="6393961"/>
            <a:ext cx="2459664" cy="360000"/>
          </a:xfrm>
          <a:prstGeom prst="rect">
            <a:avLst/>
          </a:prstGeom>
        </p:spPr>
      </p:pic>
    </p:spTree>
    <p:extLst>
      <p:ext uri="{BB962C8B-B14F-4D97-AF65-F5344CB8AC3E}">
        <p14:creationId xmlns:p14="http://schemas.microsoft.com/office/powerpoint/2010/main" val="36801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B192E-37F7-67B5-5193-ADD6CC76971D}"/>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7ED8233-1EDC-C8FC-B5D2-8364A608C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47A1A55-44DF-DE6F-A86E-55002B5C6CA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94934DF1-D011-07C9-996A-21A5A279A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E7602B-2639-AD2C-7BE2-195D70353F5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4017E2CD-3E8E-D7F2-897D-19146A21666E}"/>
              </a:ext>
            </a:extLst>
          </p:cNvPr>
          <p:cNvSpPr>
            <a:spLocks noGrp="1"/>
          </p:cNvSpPr>
          <p:nvPr>
            <p:ph type="dt" sz="half" idx="10"/>
          </p:nvPr>
        </p:nvSpPr>
        <p:spPr/>
        <p:txBody>
          <a:bodyPr/>
          <a:lstStyle/>
          <a:p>
            <a:fld id="{9ACFCBAE-366D-4509-B850-C60F297B355F}" type="datetime1">
              <a:rPr lang="en-US" smtClean="0"/>
              <a:t>4/18/2025</a:t>
            </a:fld>
            <a:endParaRPr lang="en-US"/>
          </a:p>
        </p:txBody>
      </p:sp>
      <p:sp>
        <p:nvSpPr>
          <p:cNvPr id="8" name="Tijdelijke aanduiding voor voettekst 7">
            <a:extLst>
              <a:ext uri="{FF2B5EF4-FFF2-40B4-BE49-F238E27FC236}">
                <a16:creationId xmlns:a16="http://schemas.microsoft.com/office/drawing/2014/main" id="{CAA24C4B-3740-842C-BAC3-1AC31CFF96DC}"/>
              </a:ext>
            </a:extLst>
          </p:cNvPr>
          <p:cNvSpPr>
            <a:spLocks noGrp="1"/>
          </p:cNvSpPr>
          <p:nvPr>
            <p:ph type="ftr" sz="quarter" idx="11"/>
          </p:nvPr>
        </p:nvSpPr>
        <p:spPr/>
        <p:txBody>
          <a:bodyPr/>
          <a:lstStyle/>
          <a:p>
            <a:r>
              <a:rPr lang="en-US"/>
              <a:t>Leercirkel NH Ketensamenwerking</a:t>
            </a:r>
          </a:p>
        </p:txBody>
      </p:sp>
      <p:sp>
        <p:nvSpPr>
          <p:cNvPr id="9" name="Tijdelijke aanduiding voor dianummer 8">
            <a:extLst>
              <a:ext uri="{FF2B5EF4-FFF2-40B4-BE49-F238E27FC236}">
                <a16:creationId xmlns:a16="http://schemas.microsoft.com/office/drawing/2014/main" id="{063B305E-3E91-730D-7723-FF2F77788E0A}"/>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115696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72E91-EADF-2267-69CE-3AD94936C51D}"/>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09E07351-9550-3A58-3CC9-3DDA4FFB1F44}"/>
              </a:ext>
            </a:extLst>
          </p:cNvPr>
          <p:cNvSpPr>
            <a:spLocks noGrp="1"/>
          </p:cNvSpPr>
          <p:nvPr>
            <p:ph type="dt" sz="half" idx="10"/>
          </p:nvPr>
        </p:nvSpPr>
        <p:spPr/>
        <p:txBody>
          <a:bodyPr/>
          <a:lstStyle/>
          <a:p>
            <a:fld id="{79E3CA8E-CE5C-4192-AA67-9B95C16C6658}" type="datetime1">
              <a:rPr lang="en-US" smtClean="0"/>
              <a:t>4/18/2025</a:t>
            </a:fld>
            <a:endParaRPr lang="en-US"/>
          </a:p>
        </p:txBody>
      </p:sp>
      <p:sp>
        <p:nvSpPr>
          <p:cNvPr id="4" name="Tijdelijke aanduiding voor voettekst 3">
            <a:extLst>
              <a:ext uri="{FF2B5EF4-FFF2-40B4-BE49-F238E27FC236}">
                <a16:creationId xmlns:a16="http://schemas.microsoft.com/office/drawing/2014/main" id="{4E416C9B-6BDF-9057-4D82-0114E8F9489C}"/>
              </a:ext>
            </a:extLst>
          </p:cNvPr>
          <p:cNvSpPr>
            <a:spLocks noGrp="1"/>
          </p:cNvSpPr>
          <p:nvPr>
            <p:ph type="ftr" sz="quarter" idx="11"/>
          </p:nvPr>
        </p:nvSpPr>
        <p:spPr/>
        <p:txBody>
          <a:bodyPr/>
          <a:lstStyle/>
          <a:p>
            <a:r>
              <a:rPr lang="en-US"/>
              <a:t>Leercirkel NH Ketensamenwerking</a:t>
            </a:r>
          </a:p>
        </p:txBody>
      </p:sp>
      <p:sp>
        <p:nvSpPr>
          <p:cNvPr id="5" name="Tijdelijke aanduiding voor dianummer 4">
            <a:extLst>
              <a:ext uri="{FF2B5EF4-FFF2-40B4-BE49-F238E27FC236}">
                <a16:creationId xmlns:a16="http://schemas.microsoft.com/office/drawing/2014/main" id="{3888AB68-C3C7-3AE0-7F01-943ED89D9025}"/>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410050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57B4B9-BDCF-474D-2ACE-02F1083D59C0}"/>
              </a:ext>
            </a:extLst>
          </p:cNvPr>
          <p:cNvSpPr>
            <a:spLocks noGrp="1"/>
          </p:cNvSpPr>
          <p:nvPr>
            <p:ph type="dt" sz="half" idx="10"/>
          </p:nvPr>
        </p:nvSpPr>
        <p:spPr/>
        <p:txBody>
          <a:bodyPr/>
          <a:lstStyle/>
          <a:p>
            <a:fld id="{312B924A-E141-43E4-9CBE-3A98F758D25A}" type="datetime1">
              <a:rPr lang="en-US" smtClean="0"/>
              <a:t>4/18/2025</a:t>
            </a:fld>
            <a:endParaRPr lang="en-US"/>
          </a:p>
        </p:txBody>
      </p:sp>
      <p:sp>
        <p:nvSpPr>
          <p:cNvPr id="3" name="Tijdelijke aanduiding voor voettekst 2">
            <a:extLst>
              <a:ext uri="{FF2B5EF4-FFF2-40B4-BE49-F238E27FC236}">
                <a16:creationId xmlns:a16="http://schemas.microsoft.com/office/drawing/2014/main" id="{4C5B76A2-9AD8-1DA8-8449-EC5C142A8C32}"/>
              </a:ext>
            </a:extLst>
          </p:cNvPr>
          <p:cNvSpPr>
            <a:spLocks noGrp="1"/>
          </p:cNvSpPr>
          <p:nvPr>
            <p:ph type="ftr" sz="quarter" idx="11"/>
          </p:nvPr>
        </p:nvSpPr>
        <p:spPr/>
        <p:txBody>
          <a:bodyPr/>
          <a:lstStyle/>
          <a:p>
            <a:r>
              <a:rPr lang="en-US"/>
              <a:t>Leercirkel NH Ketensamenwerking</a:t>
            </a:r>
          </a:p>
        </p:txBody>
      </p:sp>
      <p:sp>
        <p:nvSpPr>
          <p:cNvPr id="4" name="Tijdelijke aanduiding voor dianummer 3">
            <a:extLst>
              <a:ext uri="{FF2B5EF4-FFF2-40B4-BE49-F238E27FC236}">
                <a16:creationId xmlns:a16="http://schemas.microsoft.com/office/drawing/2014/main" id="{E0FFA5B1-6F9B-078F-29B7-E6D44F1791B3}"/>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29071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E5AC9-2A0E-A011-66FC-CEC936634E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E921D4CF-BFDE-3FE9-98FD-34A9CD310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01BB2AE8-79E3-0E55-1BDC-0EE0438EF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77F34E-9206-0940-F86A-742471C3C0FD}"/>
              </a:ext>
            </a:extLst>
          </p:cNvPr>
          <p:cNvSpPr>
            <a:spLocks noGrp="1"/>
          </p:cNvSpPr>
          <p:nvPr>
            <p:ph type="dt" sz="half" idx="10"/>
          </p:nvPr>
        </p:nvSpPr>
        <p:spPr/>
        <p:txBody>
          <a:bodyPr/>
          <a:lstStyle/>
          <a:p>
            <a:fld id="{EEA8DCA2-A261-4092-BC43-AA126F5E5F07}" type="datetime1">
              <a:rPr lang="en-US" smtClean="0"/>
              <a:t>4/18/2025</a:t>
            </a:fld>
            <a:endParaRPr lang="en-US"/>
          </a:p>
        </p:txBody>
      </p:sp>
      <p:sp>
        <p:nvSpPr>
          <p:cNvPr id="6" name="Tijdelijke aanduiding voor voettekst 5">
            <a:extLst>
              <a:ext uri="{FF2B5EF4-FFF2-40B4-BE49-F238E27FC236}">
                <a16:creationId xmlns:a16="http://schemas.microsoft.com/office/drawing/2014/main" id="{5CB4688C-D0F7-86F9-6C01-DA93F6B6799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4CB7F810-D7F0-B6B1-F43A-06ABA94ED253}"/>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23366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F38D3-086E-9E45-25B2-F6F5F38C23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E2EBCF0F-A704-EDE8-E421-156C3E823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8F4B7095-8377-1C6A-E4BA-61BEEFF0A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3EDC67-E2E1-0B79-8623-11AB759E1E4C}"/>
              </a:ext>
            </a:extLst>
          </p:cNvPr>
          <p:cNvSpPr>
            <a:spLocks noGrp="1"/>
          </p:cNvSpPr>
          <p:nvPr>
            <p:ph type="dt" sz="half" idx="10"/>
          </p:nvPr>
        </p:nvSpPr>
        <p:spPr/>
        <p:txBody>
          <a:bodyPr/>
          <a:lstStyle/>
          <a:p>
            <a:fld id="{F869D185-6665-4071-8A7E-A3413F19D3C3}" type="datetime1">
              <a:rPr lang="en-US" smtClean="0"/>
              <a:t>4/18/2025</a:t>
            </a:fld>
            <a:endParaRPr lang="en-US"/>
          </a:p>
        </p:txBody>
      </p:sp>
      <p:sp>
        <p:nvSpPr>
          <p:cNvPr id="6" name="Tijdelijke aanduiding voor voettekst 5">
            <a:extLst>
              <a:ext uri="{FF2B5EF4-FFF2-40B4-BE49-F238E27FC236}">
                <a16:creationId xmlns:a16="http://schemas.microsoft.com/office/drawing/2014/main" id="{8B50B98C-B203-958B-B5C1-CAD8C1971DE6}"/>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7C8663FD-0344-4EA7-57B2-B924E707487B}"/>
              </a:ext>
            </a:extLst>
          </p:cNvPr>
          <p:cNvSpPr>
            <a:spLocks noGrp="1"/>
          </p:cNvSpPr>
          <p:nvPr>
            <p:ph type="sldNum" sz="quarter" idx="12"/>
          </p:nvPr>
        </p:nvSpPr>
        <p:spPr/>
        <p:txBody>
          <a:bodyPr/>
          <a:lstStyle/>
          <a:p>
            <a:fld id="{F779B7BA-2669-4612-B850-36C05A76B02B}" type="slidenum">
              <a:rPr lang="en-US" smtClean="0"/>
              <a:t>‹nr.›</a:t>
            </a:fld>
            <a:endParaRPr lang="en-US"/>
          </a:p>
        </p:txBody>
      </p:sp>
    </p:spTree>
    <p:extLst>
      <p:ext uri="{BB962C8B-B14F-4D97-AF65-F5344CB8AC3E}">
        <p14:creationId xmlns:p14="http://schemas.microsoft.com/office/powerpoint/2010/main" val="314360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D3A230B-608A-F78F-2FCB-316023DA7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AEEC729F-4E98-23D6-EB80-CD4E38B0B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44365F5B-6FD4-5A3E-2803-1951F50E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6914F-6A23-4961-A151-F0FE0FF92EF0}" type="datetime1">
              <a:rPr lang="en-US" smtClean="0"/>
              <a:t>4/18/2025</a:t>
            </a:fld>
            <a:endParaRPr lang="en-US"/>
          </a:p>
        </p:txBody>
      </p:sp>
      <p:sp>
        <p:nvSpPr>
          <p:cNvPr id="5" name="Tijdelijke aanduiding voor voettekst 4">
            <a:extLst>
              <a:ext uri="{FF2B5EF4-FFF2-40B4-BE49-F238E27FC236}">
                <a16:creationId xmlns:a16="http://schemas.microsoft.com/office/drawing/2014/main" id="{30A9C416-CFFB-1AB2-664B-B77A29206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Leercirkel NH Ketensamenwerking</a:t>
            </a:r>
          </a:p>
        </p:txBody>
      </p:sp>
      <p:sp>
        <p:nvSpPr>
          <p:cNvPr id="6" name="Tijdelijke aanduiding voor dianummer 5">
            <a:extLst>
              <a:ext uri="{FF2B5EF4-FFF2-40B4-BE49-F238E27FC236}">
                <a16:creationId xmlns:a16="http://schemas.microsoft.com/office/drawing/2014/main" id="{A7CD56F2-7FDB-5196-3213-BA0D347D3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9B7BA-2669-4612-B850-36C05A76B02B}" type="slidenum">
              <a:rPr lang="en-US" smtClean="0"/>
              <a:t>‹nr.›</a:t>
            </a:fld>
            <a:endParaRPr lang="en-US"/>
          </a:p>
        </p:txBody>
      </p:sp>
    </p:spTree>
    <p:extLst>
      <p:ext uri="{BB962C8B-B14F-4D97-AF65-F5344CB8AC3E}">
        <p14:creationId xmlns:p14="http://schemas.microsoft.com/office/powerpoint/2010/main" val="110121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F8A02CD-FC2A-2B44-ABC0-13C76C362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59B28-AF95-7F4D-B5B4-C0320239F5B6}" type="datetimeFigureOut">
              <a:rPr lang="nl-NL" smtClean="0"/>
              <a:t>18-4-2025</a:t>
            </a:fld>
            <a:endParaRPr lang="nl-NL"/>
          </a:p>
        </p:txBody>
      </p:sp>
      <p:sp>
        <p:nvSpPr>
          <p:cNvPr id="5" name="Tijdelijke aanduiding voor voettekst 4">
            <a:extLst>
              <a:ext uri="{FF2B5EF4-FFF2-40B4-BE49-F238E27FC236}">
                <a16:creationId xmlns:a16="http://schemas.microsoft.com/office/drawing/2014/main" id="{8103A296-FF9C-EA40-B355-1E80DB254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72F56D1-2640-1346-8A5B-92B5EFE753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3F563-3E8A-C441-A2CC-654074A30EA0}" type="slidenum">
              <a:rPr lang="nl-NL" smtClean="0"/>
              <a:t>‹nr.›</a:t>
            </a:fld>
            <a:endParaRPr lang="nl-NL"/>
          </a:p>
        </p:txBody>
      </p:sp>
    </p:spTree>
    <p:extLst>
      <p:ext uri="{BB962C8B-B14F-4D97-AF65-F5344CB8AC3E}">
        <p14:creationId xmlns:p14="http://schemas.microsoft.com/office/powerpoint/2010/main" val="3434042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7000"/>
            <a:lum/>
          </a:blip>
          <a:srcRect/>
          <a:stretch>
            <a:fillRect t="-64000" b="-64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5545BA-D58E-FB4B-B91B-CFD99EEAE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B1A326C-191E-F84D-A2BD-6FDDFD961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BD5C80-A9FF-9D43-B6E0-5F92551A2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593CD-1A0D-F044-9629-C6ADDCE3FE49}" type="datetimeFigureOut">
              <a:rPr lang="nl-NL" smtClean="0"/>
              <a:t>18-4-2025</a:t>
            </a:fld>
            <a:endParaRPr lang="nl-NL"/>
          </a:p>
        </p:txBody>
      </p:sp>
      <p:sp>
        <p:nvSpPr>
          <p:cNvPr id="6" name="Tijdelijke aanduiding voor dianummer 5">
            <a:extLst>
              <a:ext uri="{FF2B5EF4-FFF2-40B4-BE49-F238E27FC236}">
                <a16:creationId xmlns:a16="http://schemas.microsoft.com/office/drawing/2014/main" id="{D22CA14B-57B1-BB4F-91FB-748960B5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C0F80-78F3-DD40-AB89-1F5B89FF955F}" type="slidenum">
              <a:rPr lang="nl-NL" smtClean="0"/>
              <a:t>‹nr.›</a:t>
            </a:fld>
            <a:endParaRPr lang="nl-NL"/>
          </a:p>
        </p:txBody>
      </p:sp>
      <p:pic>
        <p:nvPicPr>
          <p:cNvPr id="7" name="Afbeelding 6" descr="Afbeelding met tekst&#10;&#10;Automatisch gegenereerde beschrijving">
            <a:extLst>
              <a:ext uri="{FF2B5EF4-FFF2-40B4-BE49-F238E27FC236}">
                <a16:creationId xmlns:a16="http://schemas.microsoft.com/office/drawing/2014/main" id="{4649AC7B-7443-4D46-9F80-BA4066A6FA90}"/>
              </a:ext>
            </a:extLst>
          </p:cNvPr>
          <p:cNvPicPr>
            <a:picLocks noChangeAspect="1"/>
          </p:cNvPicPr>
          <p:nvPr userDrawn="1"/>
        </p:nvPicPr>
        <p:blipFill>
          <a:blip r:embed="rId14"/>
          <a:stretch>
            <a:fillRect/>
          </a:stretch>
        </p:blipFill>
        <p:spPr>
          <a:xfrm>
            <a:off x="5206448" y="6410234"/>
            <a:ext cx="1779104" cy="257355"/>
          </a:xfrm>
          <a:prstGeom prst="rect">
            <a:avLst/>
          </a:prstGeom>
        </p:spPr>
      </p:pic>
    </p:spTree>
    <p:extLst>
      <p:ext uri="{BB962C8B-B14F-4D97-AF65-F5344CB8AC3E}">
        <p14:creationId xmlns:p14="http://schemas.microsoft.com/office/powerpoint/2010/main" val="26354643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365125"/>
            <a:ext cx="10515600" cy="1325563"/>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1295407"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4"/>
          <p:cNvSpPr>
            <a:spLocks noGrp="1"/>
          </p:cNvSpPr>
          <p:nvPr>
            <p:ph type="dt" sz="half" idx="2"/>
          </p:nvPr>
        </p:nvSpPr>
        <p:spPr>
          <a:xfrm>
            <a:off x="1295400" y="6399742"/>
            <a:ext cx="2743200" cy="365125"/>
          </a:xfrm>
          <a:prstGeom prst="rect">
            <a:avLst/>
          </a:prstGeom>
        </p:spPr>
        <p:txBody>
          <a:bodyPr/>
          <a:lstStyle>
            <a:lvl1pPr>
              <a:defRPr sz="1400"/>
            </a:lvl1pPr>
          </a:lstStyle>
          <a:p>
            <a:fld id="{89E6E2E3-E614-493A-BBBF-7F70DDCA4751}" type="datetimeFigureOut">
              <a:rPr lang="nl-NL" smtClean="0"/>
              <a:pPr/>
              <a:t>18-4-2025</a:t>
            </a:fld>
            <a:endParaRPr lang="nl-NL"/>
          </a:p>
        </p:txBody>
      </p:sp>
      <p:sp>
        <p:nvSpPr>
          <p:cNvPr id="5" name="Tijdelijke aanduiding voor voettekst 5"/>
          <p:cNvSpPr>
            <a:spLocks noGrp="1"/>
          </p:cNvSpPr>
          <p:nvPr>
            <p:ph type="ftr" sz="quarter" idx="3"/>
          </p:nvPr>
        </p:nvSpPr>
        <p:spPr>
          <a:xfrm>
            <a:off x="4495807" y="6399742"/>
            <a:ext cx="4114800" cy="365125"/>
          </a:xfrm>
          <a:prstGeom prst="rect">
            <a:avLst/>
          </a:prstGeom>
        </p:spPr>
        <p:txBody>
          <a:bodyPr/>
          <a:lstStyle>
            <a:lvl1pPr algn="ctr">
              <a:defRPr sz="1400"/>
            </a:lvl1pPr>
          </a:lstStyle>
          <a:p>
            <a:endParaRPr lang="nl-NL" dirty="0"/>
          </a:p>
        </p:txBody>
      </p:sp>
      <p:sp>
        <p:nvSpPr>
          <p:cNvPr id="6" name="Tijdelijke aanduiding voor dianummer 6"/>
          <p:cNvSpPr>
            <a:spLocks noGrp="1"/>
          </p:cNvSpPr>
          <p:nvPr>
            <p:ph type="sldNum" sz="quarter" idx="4"/>
          </p:nvPr>
        </p:nvSpPr>
        <p:spPr>
          <a:xfrm>
            <a:off x="169990" y="6399742"/>
            <a:ext cx="486502" cy="365125"/>
          </a:xfrm>
          <a:prstGeom prst="rect">
            <a:avLst/>
          </a:prstGeom>
        </p:spPr>
        <p:txBody>
          <a:bodyPr lIns="36000" rIns="36000"/>
          <a:lstStyle>
            <a:lvl1pPr algn="r">
              <a:defRPr sz="1400"/>
            </a:lvl1pPr>
          </a:lstStyle>
          <a:p>
            <a:fld id="{21F19281-A8D9-4896-8E0F-00545827A6FF}" type="slidenum">
              <a:rPr lang="nl-NL" smtClean="0"/>
              <a:pPr/>
              <a:t>‹nr.›</a:t>
            </a:fld>
            <a:endParaRPr lang="nl-NL"/>
          </a:p>
        </p:txBody>
      </p:sp>
    </p:spTree>
    <p:extLst>
      <p:ext uri="{BB962C8B-B14F-4D97-AF65-F5344CB8AC3E}">
        <p14:creationId xmlns:p14="http://schemas.microsoft.com/office/powerpoint/2010/main" val="31319680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55600" indent="-355600" algn="l" defTabSz="914400" rtl="0" eaLnBrk="1" latinLnBrk="0" hangingPunct="1">
        <a:lnSpc>
          <a:spcPct val="100000"/>
        </a:lnSpc>
        <a:spcBef>
          <a:spcPts val="1000"/>
        </a:spcBef>
        <a:buClr>
          <a:schemeClr val="accent1"/>
        </a:buClr>
        <a:buSzPct val="100000"/>
        <a:buFont typeface="Wingdings" panose="05000000000000000000" pitchFamily="2" charset="2"/>
        <a:buChar char="§"/>
        <a:defRPr sz="2800" kern="1200">
          <a:solidFill>
            <a:schemeClr val="tx2"/>
          </a:solidFill>
          <a:latin typeface="+mn-lt"/>
          <a:ea typeface="+mn-ea"/>
          <a:cs typeface="+mn-cs"/>
        </a:defRPr>
      </a:lvl1pPr>
      <a:lvl2pPr marL="685800" indent="-330200" algn="l" defTabSz="914400" rtl="0" eaLnBrk="1" latinLnBrk="0" hangingPunct="1">
        <a:lnSpc>
          <a:spcPct val="100000"/>
        </a:lnSpc>
        <a:spcBef>
          <a:spcPts val="500"/>
        </a:spcBef>
        <a:buClr>
          <a:schemeClr val="tx1"/>
        </a:buClr>
        <a:buSzPct val="100000"/>
        <a:buFont typeface="Wingdings" panose="05000000000000000000" pitchFamily="2" charset="2"/>
        <a:buChar char="§"/>
        <a:defRPr sz="2400" kern="1200">
          <a:solidFill>
            <a:schemeClr val="tx2"/>
          </a:solidFill>
          <a:latin typeface="+mn-lt"/>
          <a:ea typeface="+mn-ea"/>
          <a:cs typeface="+mn-cs"/>
        </a:defRPr>
      </a:lvl2pPr>
      <a:lvl3pPr marL="982663" indent="-263525" algn="l" defTabSz="914400" rtl="0" eaLnBrk="1" latinLnBrk="0" hangingPunct="1">
        <a:lnSpc>
          <a:spcPct val="100000"/>
        </a:lnSpc>
        <a:spcBef>
          <a:spcPts val="500"/>
        </a:spcBef>
        <a:buClr>
          <a:schemeClr val="accent4"/>
        </a:buClr>
        <a:buFont typeface="Wingdings" panose="05000000000000000000" pitchFamily="2" charset="2"/>
        <a:buChar char="§"/>
        <a:tabLst/>
        <a:defRPr sz="2000" kern="1200">
          <a:solidFill>
            <a:schemeClr val="tx2"/>
          </a:solidFill>
          <a:latin typeface="+mn-lt"/>
          <a:ea typeface="+mn-ea"/>
          <a:cs typeface="+mn-cs"/>
        </a:defRPr>
      </a:lvl3pPr>
      <a:lvl4pPr marL="1252538" indent="-269875" algn="l" defTabSz="914400" rtl="0" eaLnBrk="1" latinLnBrk="0" hangingPunct="1">
        <a:lnSpc>
          <a:spcPct val="100000"/>
        </a:lnSpc>
        <a:spcBef>
          <a:spcPts val="500"/>
        </a:spcBef>
        <a:buFont typeface="Wingdings" panose="05000000000000000000" pitchFamily="2" charset="2"/>
        <a:buChar char="§"/>
        <a:defRPr sz="1800" kern="1200">
          <a:solidFill>
            <a:schemeClr val="tx2"/>
          </a:solidFill>
          <a:latin typeface="+mn-lt"/>
          <a:ea typeface="+mn-ea"/>
          <a:cs typeface="+mn-cs"/>
        </a:defRPr>
      </a:lvl4pPr>
      <a:lvl5pPr marL="1617663" indent="-365125" algn="l" defTabSz="914400" rtl="0" eaLnBrk="1" latinLnBrk="0" hangingPunct="1">
        <a:lnSpc>
          <a:spcPct val="100000"/>
        </a:lnSpc>
        <a:spcBef>
          <a:spcPts val="500"/>
        </a:spcBef>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5.xml"/><Relationship Id="rId6" Type="http://schemas.openxmlformats.org/officeDocument/2006/relationships/image" Target="../media/image43.png"/><Relationship Id="rId11" Type="http://schemas.openxmlformats.org/officeDocument/2006/relationships/image" Target="../media/image48.emf"/><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0.jpe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63.jpeg"/><Relationship Id="rId2" Type="http://schemas.openxmlformats.org/officeDocument/2006/relationships/image" Target="../media/image49.jpeg"/><Relationship Id="rId16" Type="http://schemas.openxmlformats.org/officeDocument/2006/relationships/image" Target="../media/image62.jpeg"/><Relationship Id="rId1" Type="http://schemas.openxmlformats.org/officeDocument/2006/relationships/slideLayout" Target="../slideLayouts/slideLayout25.xml"/><Relationship Id="rId6" Type="http://schemas.openxmlformats.org/officeDocument/2006/relationships/image" Target="../media/image52.png"/><Relationship Id="rId11" Type="http://schemas.openxmlformats.org/officeDocument/2006/relationships/image" Target="../media/image57.png"/><Relationship Id="rId5" Type="http://schemas.microsoft.com/office/2007/relationships/hdphoto" Target="../media/hdphoto5.wdp"/><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53.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4.png"/><Relationship Id="rId7" Type="http://schemas.openxmlformats.org/officeDocument/2006/relationships/image" Target="../media/image73.png"/><Relationship Id="rId2" Type="http://schemas.openxmlformats.org/officeDocument/2006/relationships/image" Target="../media/image53.jpeg"/><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57.png"/><Relationship Id="rId10" Type="http://schemas.openxmlformats.org/officeDocument/2006/relationships/image" Target="../media/image76.png"/><Relationship Id="rId4" Type="http://schemas.openxmlformats.org/officeDocument/2006/relationships/image" Target="../media/image55.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hyperlink" Target="https://research.tudelft.nl/files/51735493/20190227_Trust_unravelled_Proefschrift_Alf_Smolders_v1.0.pdf" TargetMode="External"/><Relationship Id="rId3" Type="http://schemas.openxmlformats.org/officeDocument/2006/relationships/hyperlink" Target="mailto:richard@cooperante.nl" TargetMode="External"/><Relationship Id="rId7" Type="http://schemas.openxmlformats.org/officeDocument/2006/relationships/hyperlink" Target="https://www.bol.com/nl/p/trust-unravelled/9300000023649807/?bltgh=jx7J8NAph0LrKE2LWodB-A.1_4.5.ProductPage#product_specifications" TargetMode="External"/><Relationship Id="rId2" Type="http://schemas.openxmlformats.org/officeDocument/2006/relationships/hyperlink" Target="mailto:alf@cooperante.nl" TargetMode="External"/><Relationship Id="rId1" Type="http://schemas.openxmlformats.org/officeDocument/2006/relationships/slideLayout" Target="../slideLayouts/slideLayout25.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hyperlink" Target="https://www.linkedin.com/company/cooperantenl/?viewAsMember=true" TargetMode="External"/><Relationship Id="rId4" Type="http://schemas.openxmlformats.org/officeDocument/2006/relationships/hyperlink" Target="https://www.despreker.nl/alf-smolders/" TargetMode="External"/><Relationship Id="rId9" Type="http://schemas.openxmlformats.org/officeDocument/2006/relationships/hyperlink" Target="http://www.linkedin.com/in/smolder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fif"/><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fif"/><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fif"/><Relationship Id="rId5" Type="http://schemas.openxmlformats.org/officeDocument/2006/relationships/image" Target="../media/image18.jfif"/><Relationship Id="rId15" Type="http://schemas.openxmlformats.org/officeDocument/2006/relationships/image" Target="../media/image28.png"/><Relationship Id="rId10" Type="http://schemas.openxmlformats.org/officeDocument/2006/relationships/image" Target="../media/image23.jpg"/><Relationship Id="rId4" Type="http://schemas.openxmlformats.org/officeDocument/2006/relationships/image" Target="../media/image17.jfif"/><Relationship Id="rId9" Type="http://schemas.openxmlformats.org/officeDocument/2006/relationships/image" Target="../media/image22.jp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4469908-40F0-48EB-8B29-996548C1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C05521-4467-D268-D20D-D354EE91577C}"/>
              </a:ext>
            </a:extLst>
          </p:cNvPr>
          <p:cNvSpPr>
            <a:spLocks noGrp="1"/>
          </p:cNvSpPr>
          <p:nvPr>
            <p:ph type="ctrTitle"/>
          </p:nvPr>
        </p:nvSpPr>
        <p:spPr>
          <a:xfrm>
            <a:off x="838200" y="4072041"/>
            <a:ext cx="10515600" cy="1286087"/>
          </a:xfrm>
          <a:noFill/>
        </p:spPr>
        <p:txBody>
          <a:bodyPr anchor="ctr">
            <a:normAutofit/>
          </a:bodyPr>
          <a:lstStyle/>
          <a:p>
            <a:r>
              <a:rPr lang="en-US" sz="4000" dirty="0" err="1">
                <a:solidFill>
                  <a:schemeClr val="accent2">
                    <a:lumMod val="75000"/>
                  </a:schemeClr>
                </a:solidFill>
                <a:latin typeface="Baskerville Old Face" panose="02020602080505020303" pitchFamily="18" charset="0"/>
              </a:rPr>
              <a:t>Stichting</a:t>
            </a:r>
            <a:r>
              <a:rPr lang="en-US" sz="4000" dirty="0">
                <a:solidFill>
                  <a:schemeClr val="accent2">
                    <a:lumMod val="75000"/>
                  </a:schemeClr>
                </a:solidFill>
                <a:latin typeface="Baskerville Old Face" panose="02020602080505020303" pitchFamily="18" charset="0"/>
              </a:rPr>
              <a:t> Leercirkel Noord-Holland Ketensamenwerking</a:t>
            </a:r>
          </a:p>
        </p:txBody>
      </p:sp>
      <p:sp>
        <p:nvSpPr>
          <p:cNvPr id="3" name="Ondertitel 2">
            <a:extLst>
              <a:ext uri="{FF2B5EF4-FFF2-40B4-BE49-F238E27FC236}">
                <a16:creationId xmlns:a16="http://schemas.microsoft.com/office/drawing/2014/main" id="{6B090F22-DDF2-2A4D-A57B-4A31D31AF84A}"/>
              </a:ext>
            </a:extLst>
          </p:cNvPr>
          <p:cNvSpPr>
            <a:spLocks noGrp="1"/>
          </p:cNvSpPr>
          <p:nvPr>
            <p:ph type="subTitle" idx="1"/>
          </p:nvPr>
        </p:nvSpPr>
        <p:spPr>
          <a:xfrm>
            <a:off x="2152100" y="5550878"/>
            <a:ext cx="8173844" cy="557186"/>
          </a:xfrm>
          <a:noFill/>
        </p:spPr>
        <p:txBody>
          <a:bodyPr>
            <a:noAutofit/>
          </a:bodyPr>
          <a:lstStyle/>
          <a:p>
            <a:r>
              <a:rPr lang="en-US" sz="4000" dirty="0">
                <a:latin typeface="Baskerville Old Face" panose="02020602080505020303" pitchFamily="18" charset="0"/>
              </a:rPr>
              <a:t>Welkom </a:t>
            </a:r>
            <a:r>
              <a:rPr lang="en-US" sz="4000" dirty="0" err="1">
                <a:latin typeface="Baskerville Old Face" panose="02020602080505020303" pitchFamily="18" charset="0"/>
              </a:rPr>
              <a:t>bij</a:t>
            </a:r>
            <a:r>
              <a:rPr lang="en-US" sz="4000" dirty="0">
                <a:latin typeface="Baskerville Old Face" panose="02020602080505020303" pitchFamily="18" charset="0"/>
              </a:rPr>
              <a:t> SG de Triade</a:t>
            </a:r>
          </a:p>
        </p:txBody>
      </p:sp>
      <p:pic>
        <p:nvPicPr>
          <p:cNvPr id="5" name="Afbeelding 4">
            <a:extLst>
              <a:ext uri="{FF2B5EF4-FFF2-40B4-BE49-F238E27FC236}">
                <a16:creationId xmlns:a16="http://schemas.microsoft.com/office/drawing/2014/main" id="{A9205801-0317-97F2-AE30-6F7B9019DED3}"/>
              </a:ext>
            </a:extLst>
          </p:cNvPr>
          <p:cNvPicPr>
            <a:picLocks noChangeAspect="1"/>
          </p:cNvPicPr>
          <p:nvPr/>
        </p:nvPicPr>
        <p:blipFill rotWithShape="1">
          <a:blip r:embed="rId2"/>
          <a:srcRect t="6989" b="7702"/>
          <a:stretch/>
        </p:blipFill>
        <p:spPr>
          <a:xfrm>
            <a:off x="20" y="1"/>
            <a:ext cx="12191979" cy="3900324"/>
          </a:xfrm>
          <a:prstGeom prst="rect">
            <a:avLst/>
          </a:prstGeom>
        </p:spPr>
      </p:pic>
      <p:pic>
        <p:nvPicPr>
          <p:cNvPr id="7" name="Afbeelding 6">
            <a:extLst>
              <a:ext uri="{FF2B5EF4-FFF2-40B4-BE49-F238E27FC236}">
                <a16:creationId xmlns:a16="http://schemas.microsoft.com/office/drawing/2014/main" id="{681F744D-EBD7-705E-5C0B-BCBC8B847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06" y="5337048"/>
            <a:ext cx="1520952" cy="1520952"/>
          </a:xfrm>
          <a:prstGeom prst="rect">
            <a:avLst/>
          </a:prstGeom>
        </p:spPr>
      </p:pic>
      <p:pic>
        <p:nvPicPr>
          <p:cNvPr id="4" name="Afbeelding 3">
            <a:extLst>
              <a:ext uri="{FF2B5EF4-FFF2-40B4-BE49-F238E27FC236}">
                <a16:creationId xmlns:a16="http://schemas.microsoft.com/office/drawing/2014/main" id="{A7B915FB-4181-B900-FC01-A6079530651A}"/>
              </a:ext>
            </a:extLst>
          </p:cNvPr>
          <p:cNvPicPr>
            <a:picLocks noChangeAspect="1"/>
          </p:cNvPicPr>
          <p:nvPr/>
        </p:nvPicPr>
        <p:blipFill>
          <a:blip r:embed="rId4"/>
          <a:stretch>
            <a:fillRect/>
          </a:stretch>
        </p:blipFill>
        <p:spPr>
          <a:xfrm>
            <a:off x="324779" y="4884233"/>
            <a:ext cx="1571260" cy="1738689"/>
          </a:xfrm>
          <a:prstGeom prst="rect">
            <a:avLst/>
          </a:prstGeom>
        </p:spPr>
      </p:pic>
    </p:spTree>
    <p:extLst>
      <p:ext uri="{BB962C8B-B14F-4D97-AF65-F5344CB8AC3E}">
        <p14:creationId xmlns:p14="http://schemas.microsoft.com/office/powerpoint/2010/main" val="7597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3"/>
          </p:nvPr>
        </p:nvSpPr>
        <p:spPr/>
        <p:txBody>
          <a:bodyPr/>
          <a:lstStyle/>
          <a:p>
            <a:endParaRPr lang="nl-NL"/>
          </a:p>
        </p:txBody>
      </p:sp>
      <p:sp>
        <p:nvSpPr>
          <p:cNvPr id="3" name="Titel 2"/>
          <p:cNvSpPr>
            <a:spLocks noGrp="1"/>
          </p:cNvSpPr>
          <p:nvPr>
            <p:ph type="ctrTitle"/>
          </p:nvPr>
        </p:nvSpPr>
        <p:spPr/>
        <p:txBody>
          <a:bodyPr/>
          <a:lstStyle/>
          <a:p>
            <a:r>
              <a:rPr lang="nl-NL" dirty="0"/>
              <a:t>Nina Viegers</a:t>
            </a:r>
            <a:br>
              <a:rPr lang="nl-NL" dirty="0"/>
            </a:br>
            <a:r>
              <a:rPr lang="nl-NL" dirty="0"/>
              <a:t>manager Vastgoed</a:t>
            </a:r>
          </a:p>
        </p:txBody>
      </p:sp>
      <p:sp>
        <p:nvSpPr>
          <p:cNvPr id="4" name="Ondertitel 3"/>
          <p:cNvSpPr>
            <a:spLocks noGrp="1"/>
          </p:cNvSpPr>
          <p:nvPr>
            <p:ph type="subTitle" idx="1"/>
          </p:nvPr>
        </p:nvSpPr>
        <p:spPr/>
        <p:txBody>
          <a:bodyPr/>
          <a:lstStyle/>
          <a:p>
            <a:r>
              <a:rPr lang="nl-NL" dirty="0"/>
              <a:t>17 april 2025</a:t>
            </a:r>
          </a:p>
        </p:txBody>
      </p:sp>
      <p:sp>
        <p:nvSpPr>
          <p:cNvPr id="5" name="Tijdelijke aanduiding voor tekst 4"/>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128807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raam, gebouw, hemel, buitenshuis&#10;&#10;Automatisch gegenereerde beschrijving">
            <a:extLst>
              <a:ext uri="{FF2B5EF4-FFF2-40B4-BE49-F238E27FC236}">
                <a16:creationId xmlns:a16="http://schemas.microsoft.com/office/drawing/2014/main" id="{9C080788-8B21-A26C-FD6C-513D1639A52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2954" b="2777"/>
          <a:stretch/>
        </p:blipFill>
        <p:spPr>
          <a:xfrm>
            <a:off x="20" y="0"/>
            <a:ext cx="12191980" cy="6857990"/>
          </a:xfrm>
          <a:prstGeom prst="rect">
            <a:avLst/>
          </a:prstGeom>
          <a:noFill/>
        </p:spPr>
      </p:pic>
      <p:sp>
        <p:nvSpPr>
          <p:cNvPr id="5" name="Rechthoek 4">
            <a:extLst>
              <a:ext uri="{FF2B5EF4-FFF2-40B4-BE49-F238E27FC236}">
                <a16:creationId xmlns:a16="http://schemas.microsoft.com/office/drawing/2014/main" id="{C40F68D5-615A-B2F1-33E1-8B12EBE094C7}"/>
              </a:ext>
            </a:extLst>
          </p:cNvPr>
          <p:cNvSpPr/>
          <p:nvPr/>
        </p:nvSpPr>
        <p:spPr>
          <a:xfrm>
            <a:off x="5495073" y="4439101"/>
            <a:ext cx="5495731" cy="923731"/>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Avenir Roman"/>
                <a:ea typeface="+mn-ea"/>
                <a:cs typeface="+mn-cs"/>
              </a:rPr>
              <a:t>1. De hele keten in beeld</a:t>
            </a:r>
          </a:p>
        </p:txBody>
      </p:sp>
    </p:spTree>
    <p:extLst>
      <p:ext uri="{BB962C8B-B14F-4D97-AF65-F5344CB8AC3E}">
        <p14:creationId xmlns:p14="http://schemas.microsoft.com/office/powerpoint/2010/main" val="329431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732E5-3053-B188-6D94-120AB6D48612}"/>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AF20A4F6-4056-03AD-7C4C-BDFAA48B1B6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 y="-1"/>
            <a:ext cx="12192001" cy="6861979"/>
          </a:xfrm>
          <a:prstGeom prst="rect">
            <a:avLst/>
          </a:prstGeom>
        </p:spPr>
      </p:pic>
    </p:spTree>
    <p:extLst>
      <p:ext uri="{BB962C8B-B14F-4D97-AF65-F5344CB8AC3E}">
        <p14:creationId xmlns:p14="http://schemas.microsoft.com/office/powerpoint/2010/main" val="1281995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732E5-3053-B188-6D94-120AB6D4861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56CD8B1-D5DD-A201-9317-A07CDCDD8FB4}"/>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3367"/>
          </a:xfrm>
        </p:spPr>
      </p:pic>
      <p:sp>
        <p:nvSpPr>
          <p:cNvPr id="6" name="Rechthoek 5">
            <a:extLst>
              <a:ext uri="{FF2B5EF4-FFF2-40B4-BE49-F238E27FC236}">
                <a16:creationId xmlns:a16="http://schemas.microsoft.com/office/drawing/2014/main" id="{BF2B1AF7-395A-7C9D-333A-419ED794FA6D}"/>
              </a:ext>
            </a:extLst>
          </p:cNvPr>
          <p:cNvSpPr/>
          <p:nvPr/>
        </p:nvSpPr>
        <p:spPr>
          <a:xfrm>
            <a:off x="4728954" y="3810162"/>
            <a:ext cx="5495731" cy="923731"/>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600" b="0" i="0" u="none" strike="noStrike" kern="1200" cap="none" spc="0" normalizeH="0" baseline="0" noProof="0" dirty="0">
                <a:ln>
                  <a:noFill/>
                </a:ln>
                <a:solidFill>
                  <a:srgbClr val="FFFFFF"/>
                </a:solidFill>
                <a:effectLst/>
                <a:uLnTx/>
                <a:uFillTx/>
                <a:latin typeface="Avenir Roman"/>
                <a:ea typeface="+mn-ea"/>
                <a:cs typeface="+mn-cs"/>
              </a:rPr>
              <a:t>2. Integrale samenwerking is een reis</a:t>
            </a:r>
          </a:p>
        </p:txBody>
      </p:sp>
    </p:spTree>
    <p:extLst>
      <p:ext uri="{BB962C8B-B14F-4D97-AF65-F5344CB8AC3E}">
        <p14:creationId xmlns:p14="http://schemas.microsoft.com/office/powerpoint/2010/main" val="13435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532FA5E-B371-2635-082D-4D33722FA266}"/>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6" name="Rechthoek 5">
            <a:extLst>
              <a:ext uri="{FF2B5EF4-FFF2-40B4-BE49-F238E27FC236}">
                <a16:creationId xmlns:a16="http://schemas.microsoft.com/office/drawing/2014/main" id="{402A0DD0-3ED9-E3F0-809F-C84C6D6995A2}"/>
              </a:ext>
            </a:extLst>
          </p:cNvPr>
          <p:cNvSpPr/>
          <p:nvPr/>
        </p:nvSpPr>
        <p:spPr>
          <a:xfrm>
            <a:off x="4988446" y="4638065"/>
            <a:ext cx="5495731" cy="923731"/>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600" b="0" i="0" u="none" strike="noStrike" kern="1200" cap="none" spc="0" normalizeH="0" baseline="0" noProof="0" dirty="0">
                <a:ln>
                  <a:noFill/>
                </a:ln>
                <a:solidFill>
                  <a:srgbClr val="FFFFFF"/>
                </a:solidFill>
                <a:effectLst/>
                <a:uLnTx/>
                <a:uFillTx/>
                <a:latin typeface="Avenir Roman"/>
                <a:ea typeface="+mn-ea"/>
                <a:cs typeface="+mn-cs"/>
              </a:rPr>
              <a:t>3. Het ‘</a:t>
            </a:r>
            <a:r>
              <a:rPr kumimoji="0" lang="nl-NL" sz="2600" b="0" i="0" u="none" strike="noStrike" kern="1200" cap="none" spc="0" normalizeH="0" baseline="0" noProof="0" dirty="0" err="1">
                <a:ln>
                  <a:noFill/>
                </a:ln>
                <a:solidFill>
                  <a:srgbClr val="FFFFFF"/>
                </a:solidFill>
                <a:effectLst/>
                <a:uLnTx/>
                <a:uFillTx/>
                <a:latin typeface="Avenir Roman"/>
                <a:ea typeface="+mn-ea"/>
                <a:cs typeface="+mn-cs"/>
              </a:rPr>
              <a:t>bankske</a:t>
            </a:r>
            <a:r>
              <a:rPr kumimoji="0" lang="nl-NL" sz="2600" b="0" i="0" u="none" strike="noStrike" kern="1200" cap="none" spc="0" normalizeH="0" baseline="0" noProof="0" dirty="0">
                <a:ln>
                  <a:noFill/>
                </a:ln>
                <a:solidFill>
                  <a:srgbClr val="FFFFFF"/>
                </a:solidFill>
                <a:effectLst/>
                <a:uLnTx/>
                <a:uFillTx/>
                <a:latin typeface="Avenir Roman"/>
                <a:ea typeface="+mn-ea"/>
                <a:cs typeface="+mn-cs"/>
              </a:rPr>
              <a:t>’</a:t>
            </a:r>
          </a:p>
        </p:txBody>
      </p:sp>
    </p:spTree>
    <p:extLst>
      <p:ext uri="{BB962C8B-B14F-4D97-AF65-F5344CB8AC3E}">
        <p14:creationId xmlns:p14="http://schemas.microsoft.com/office/powerpoint/2010/main" val="82040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C3D0063-4DED-BC8D-997C-579D46EF5D3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83073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kleding, persoon, zwart-wit, buitenshuis&#10;&#10;Automatisch gegenereerde beschrijving">
            <a:extLst>
              <a:ext uri="{FF2B5EF4-FFF2-40B4-BE49-F238E27FC236}">
                <a16:creationId xmlns:a16="http://schemas.microsoft.com/office/drawing/2014/main" id="{436EB3D7-6347-8EAE-3119-19EBA6138A0E}"/>
              </a:ext>
            </a:extLst>
          </p:cNvPr>
          <p:cNvPicPr>
            <a:picLocks noGrp="1" noChangeAspect="1"/>
          </p:cNvPicPr>
          <p:nvPr>
            <p:ph idx="1"/>
          </p:nvPr>
        </p:nvPicPr>
        <p:blipFill rotWithShape="1">
          <a:blip r:embed="rId2"/>
          <a:srcRect t="29589" r="-1" b="32442"/>
          <a:stretch/>
        </p:blipFill>
        <p:spPr>
          <a:xfrm>
            <a:off x="20" y="10"/>
            <a:ext cx="12191980" cy="6857990"/>
          </a:xfrm>
          <a:prstGeom prst="rect">
            <a:avLst/>
          </a:prstGeom>
          <a:noFill/>
        </p:spPr>
      </p:pic>
      <p:sp>
        <p:nvSpPr>
          <p:cNvPr id="5" name="Rechthoek 4">
            <a:extLst>
              <a:ext uri="{FF2B5EF4-FFF2-40B4-BE49-F238E27FC236}">
                <a16:creationId xmlns:a16="http://schemas.microsoft.com/office/drawing/2014/main" id="{7C853461-63F8-2BBE-C61E-028BBDD8B113}"/>
              </a:ext>
            </a:extLst>
          </p:cNvPr>
          <p:cNvSpPr/>
          <p:nvPr/>
        </p:nvSpPr>
        <p:spPr>
          <a:xfrm>
            <a:off x="4710419" y="3778898"/>
            <a:ext cx="5495731" cy="923731"/>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Avenir Roman"/>
                <a:ea typeface="+mn-ea"/>
                <a:cs typeface="+mn-cs"/>
              </a:rPr>
              <a:t>4. Elkaar ECHT leren kennen</a:t>
            </a:r>
          </a:p>
        </p:txBody>
      </p:sp>
    </p:spTree>
    <p:extLst>
      <p:ext uri="{BB962C8B-B14F-4D97-AF65-F5344CB8AC3E}">
        <p14:creationId xmlns:p14="http://schemas.microsoft.com/office/powerpoint/2010/main" val="4668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E7FD65-3CB1-20E1-7512-DB7ABB701C74}"/>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4D3EAF85-FB17-573B-7201-5073039020A7}"/>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descr="Afbeelding met Graphics, logo, Lettertype, clipart&#10;&#10;Automatisch gegenereerde beschrijving">
            <a:extLst>
              <a:ext uri="{FF2B5EF4-FFF2-40B4-BE49-F238E27FC236}">
                <a16:creationId xmlns:a16="http://schemas.microsoft.com/office/drawing/2014/main" id="{0DDF93EA-34E9-0360-68B3-483D6FAE678C}"/>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7" name="Freeform: Shape 3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BD33703F-4F88-662B-705B-F3D4D322C7C5}"/>
              </a:ext>
            </a:extLst>
          </p:cNvPr>
          <p:cNvSpPr>
            <a:spLocks noGrp="1"/>
          </p:cNvSpPr>
          <p:nvPr>
            <p:ph type="title"/>
          </p:nvPr>
        </p:nvSpPr>
        <p:spPr>
          <a:xfrm>
            <a:off x="474238" y="634514"/>
            <a:ext cx="5329662" cy="1243584"/>
          </a:xfrm>
        </p:spPr>
        <p:txBody>
          <a:bodyPr>
            <a:normAutofit fontScale="90000"/>
          </a:bodyPr>
          <a:lstStyle/>
          <a:p>
            <a:r>
              <a:rPr lang="en-US" sz="3400" b="0" i="0" dirty="0" err="1">
                <a:effectLst/>
                <a:latin typeface="Bookman Old Style" panose="02050604050505020204" pitchFamily="18" charset="0"/>
              </a:rPr>
              <a:t>Eerste</a:t>
            </a:r>
            <a:r>
              <a:rPr lang="en-US" sz="3400" b="0" i="0" dirty="0">
                <a:effectLst/>
                <a:latin typeface="Bookman Old Style" panose="02050604050505020204" pitchFamily="18" charset="0"/>
              </a:rPr>
              <a:t> </a:t>
            </a:r>
            <a:r>
              <a:rPr lang="en-US" sz="3400" b="0" i="0" dirty="0" err="1">
                <a:effectLst/>
                <a:latin typeface="Bookman Old Style" panose="02050604050505020204" pitchFamily="18" charset="0"/>
              </a:rPr>
              <a:t>Leerkring</a:t>
            </a:r>
            <a:r>
              <a:rPr lang="en-US" sz="3400" b="0" i="0" dirty="0">
                <a:effectLst/>
                <a:latin typeface="Bookman Old Style" panose="02050604050505020204" pitchFamily="18" charset="0"/>
              </a:rPr>
              <a:t> 2025:</a:t>
            </a:r>
            <a:br>
              <a:rPr lang="en-US" sz="3400" b="0" i="0" dirty="0">
                <a:effectLst/>
                <a:latin typeface="Bookman Old Style" panose="02050604050505020204" pitchFamily="18" charset="0"/>
              </a:rPr>
            </a:br>
            <a:r>
              <a:rPr lang="en-US" sz="3400" i="0" dirty="0">
                <a:effectLst/>
                <a:latin typeface="Bookman Old Style" panose="02050604050505020204" pitchFamily="18" charset="0"/>
              </a:rPr>
              <a:t>RGS </a:t>
            </a:r>
            <a:r>
              <a:rPr lang="en-US" sz="3400" i="0" dirty="0" err="1">
                <a:effectLst/>
                <a:latin typeface="Bookman Old Style" panose="02050604050505020204" pitchFamily="18" charset="0"/>
              </a:rPr>
              <a:t>en</a:t>
            </a:r>
            <a:r>
              <a:rPr lang="en-US" sz="3400" i="0" dirty="0">
                <a:effectLst/>
                <a:latin typeface="Bookman Old Style" panose="02050604050505020204" pitchFamily="18" charset="0"/>
              </a:rPr>
              <a:t> Ketensamenwerking; van fundament </a:t>
            </a:r>
            <a:r>
              <a:rPr lang="en-US" sz="3400" i="0" dirty="0" err="1">
                <a:effectLst/>
                <a:latin typeface="Bookman Old Style" panose="02050604050505020204" pitchFamily="18" charset="0"/>
              </a:rPr>
              <a:t>naar</a:t>
            </a:r>
            <a:r>
              <a:rPr lang="en-US" sz="3400" i="0" dirty="0">
                <a:effectLst/>
                <a:latin typeface="Bookman Old Style" panose="02050604050505020204" pitchFamily="18" charset="0"/>
              </a:rPr>
              <a:t> </a:t>
            </a:r>
            <a:r>
              <a:rPr lang="en-US" sz="3400" i="0" dirty="0" err="1">
                <a:effectLst/>
                <a:latin typeface="Bookman Old Style" panose="02050604050505020204" pitchFamily="18" charset="0"/>
              </a:rPr>
              <a:t>duurzaam</a:t>
            </a:r>
            <a:r>
              <a:rPr lang="en-US" sz="3400" i="0" dirty="0">
                <a:effectLst/>
                <a:latin typeface="Bookman Old Style" panose="02050604050505020204" pitchFamily="18" charset="0"/>
              </a:rPr>
              <a:t> success	</a:t>
            </a:r>
            <a:endParaRPr lang="en-US" sz="3400" dirty="0">
              <a:latin typeface="Bookman Old Style" panose="02050604050505020204" pitchFamily="18" charset="0"/>
            </a:endParaRPr>
          </a:p>
        </p:txBody>
      </p:sp>
      <p:sp>
        <p:nvSpPr>
          <p:cNvPr id="41" name="Rectangle 4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3" name="Rectangle 4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9F35EE16-DA2F-5C5F-EF81-BBE447EC1DF7}"/>
              </a:ext>
            </a:extLst>
          </p:cNvPr>
          <p:cNvSpPr>
            <a:spLocks noGrp="1"/>
          </p:cNvSpPr>
          <p:nvPr>
            <p:ph idx="1"/>
          </p:nvPr>
        </p:nvSpPr>
        <p:spPr>
          <a:xfrm>
            <a:off x="474238" y="2471537"/>
            <a:ext cx="4832803" cy="3664351"/>
          </a:xfrm>
        </p:spPr>
        <p:txBody>
          <a:bodyPr>
            <a:normAutofit/>
          </a:bodyPr>
          <a:lstStyle/>
          <a:p>
            <a:pPr marL="0" indent="0">
              <a:buNone/>
            </a:pPr>
            <a:r>
              <a:rPr lang="en-US" sz="2400" b="1" dirty="0">
                <a:latin typeface="Baskerville Old Face" panose="02020602080505020303" pitchFamily="18" charset="0"/>
              </a:rPr>
              <a:t>Alf Molders</a:t>
            </a:r>
            <a:r>
              <a:rPr lang="nl-NL" sz="2400" b="1" dirty="0">
                <a:latin typeface="Baskerville Old Face" panose="02020602080505020303" pitchFamily="18" charset="0"/>
              </a:rPr>
              <a:t>:</a:t>
            </a:r>
          </a:p>
          <a:p>
            <a:pPr marL="0" indent="0">
              <a:buNone/>
            </a:pPr>
            <a:r>
              <a:rPr lang="nl-NL" sz="2400" b="1" dirty="0">
                <a:latin typeface="Baskerville Old Face" panose="02020602080505020303" pitchFamily="18" charset="0"/>
              </a:rPr>
              <a:t>Introductie </a:t>
            </a:r>
            <a:r>
              <a:rPr lang="nl-NL" sz="2400" b="1" dirty="0" err="1">
                <a:latin typeface="Baskerville Old Face" panose="02020602080505020303" pitchFamily="18" charset="0"/>
              </a:rPr>
              <a:t>ketensamenwerking</a:t>
            </a:r>
            <a:r>
              <a:rPr lang="nl-NL" sz="2400" b="1" dirty="0">
                <a:latin typeface="Baskerville Old Face" panose="02020602080505020303" pitchFamily="18" charset="0"/>
              </a:rPr>
              <a:t> en onderlinge vertrouwen als sleutel </a:t>
            </a:r>
            <a:endParaRPr lang="en-US" sz="2400" b="1" dirty="0">
              <a:latin typeface="Baskerville Old Face" panose="02020602080505020303" pitchFamily="18" charset="0"/>
            </a:endParaRPr>
          </a:p>
          <a:p>
            <a:pPr marL="0" indent="0">
              <a:buNone/>
            </a:pPr>
            <a:endParaRPr lang="en-US" sz="2000" dirty="0">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CAAA2EA5-33DD-2AE1-D6AE-E478465486F5}"/>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58DC2D2F-F4DE-C5D0-9023-0D8058BDEF29}"/>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253BBE1E-8E41-34DB-1441-5C24A4C7D49D}"/>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17</a:t>
            </a:fld>
            <a:endParaRPr lang="en-US">
              <a:solidFill>
                <a:schemeClr val="bg1"/>
              </a:solidFill>
            </a:endParaRPr>
          </a:p>
        </p:txBody>
      </p:sp>
      <p:pic>
        <p:nvPicPr>
          <p:cNvPr id="9" name="Afbeelding 8">
            <a:extLst>
              <a:ext uri="{FF2B5EF4-FFF2-40B4-BE49-F238E27FC236}">
                <a16:creationId xmlns:a16="http://schemas.microsoft.com/office/drawing/2014/main" id="{83DEC36C-5C76-C82E-2BA0-4D4490626589}"/>
              </a:ext>
            </a:extLst>
          </p:cNvPr>
          <p:cNvPicPr>
            <a:picLocks noChangeAspect="1"/>
          </p:cNvPicPr>
          <p:nvPr/>
        </p:nvPicPr>
        <p:blipFill>
          <a:blip r:embed="rId4"/>
          <a:stretch>
            <a:fillRect/>
          </a:stretch>
        </p:blipFill>
        <p:spPr>
          <a:xfrm>
            <a:off x="408395" y="4895089"/>
            <a:ext cx="4476379" cy="1281873"/>
          </a:xfrm>
          <a:prstGeom prst="rect">
            <a:avLst/>
          </a:prstGeom>
        </p:spPr>
      </p:pic>
    </p:spTree>
    <p:extLst>
      <p:ext uri="{BB962C8B-B14F-4D97-AF65-F5344CB8AC3E}">
        <p14:creationId xmlns:p14="http://schemas.microsoft.com/office/powerpoint/2010/main" val="192381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1">
            <a:extLst>
              <a:ext uri="{FF2B5EF4-FFF2-40B4-BE49-F238E27FC236}">
                <a16:creationId xmlns:a16="http://schemas.microsoft.com/office/drawing/2014/main" id="{ADC00D9B-9EE2-FE45-A151-BEF4CAB7CDAE}"/>
              </a:ext>
            </a:extLst>
          </p:cNvPr>
          <p:cNvSpPr txBox="1"/>
          <p:nvPr/>
        </p:nvSpPr>
        <p:spPr>
          <a:xfrm>
            <a:off x="492882" y="5394422"/>
            <a:ext cx="6153785"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Maar </a:t>
            </a:r>
            <a:r>
              <a:rPr kumimoji="0" lang="en-US" altLang="ko-KR" sz="2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dat</a:t>
            </a:r>
            <a:r>
              <a:rPr kumimoji="0" lang="en-US" altLang="ko-KR" sz="2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 is </a:t>
            </a:r>
            <a:r>
              <a:rPr kumimoji="0" lang="en-US" altLang="ko-KR" sz="2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toch</a:t>
            </a:r>
            <a:r>
              <a:rPr kumimoji="0" lang="en-US" altLang="ko-KR" sz="2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 </a:t>
            </a:r>
            <a:r>
              <a:rPr kumimoji="0" lang="en-US" altLang="ko-KR" sz="2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helemaal</a:t>
            </a:r>
            <a:r>
              <a:rPr kumimoji="0" lang="en-US" altLang="ko-KR" sz="2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 niet </a:t>
            </a:r>
            <a:r>
              <a:rPr kumimoji="0" lang="en-US" altLang="ko-KR" sz="2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moeilijk</a:t>
            </a:r>
            <a:r>
              <a:rPr kumimoji="0" lang="en-US" altLang="ko-KR" sz="2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a:t>
            </a:r>
          </a:p>
        </p:txBody>
      </p:sp>
      <p:sp>
        <p:nvSpPr>
          <p:cNvPr id="7" name="TextBox 33">
            <a:extLst>
              <a:ext uri="{FF2B5EF4-FFF2-40B4-BE49-F238E27FC236}">
                <a16:creationId xmlns:a16="http://schemas.microsoft.com/office/drawing/2014/main" id="{E1BC3F91-C778-FD45-BFFD-94514A9A4428}"/>
              </a:ext>
            </a:extLst>
          </p:cNvPr>
          <p:cNvSpPr txBox="1"/>
          <p:nvPr/>
        </p:nvSpPr>
        <p:spPr>
          <a:xfrm>
            <a:off x="492883" y="3942544"/>
            <a:ext cx="10985014"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Samenwerken</a:t>
            </a:r>
            <a:r>
              <a:rPr kumimoji="0" lang="en-US" altLang="ko-KR" sz="6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 met </a:t>
            </a:r>
            <a:r>
              <a:rPr kumimoji="0" lang="en-US" altLang="ko-KR" sz="6000" b="0" i="0" u="none" strike="noStrike" kern="1200" cap="none" spc="0" normalizeH="0" baseline="0" noProof="0" dirty="0" err="1">
                <a:ln>
                  <a:noFill/>
                </a:ln>
                <a:solidFill>
                  <a:srgbClr val="FF9300"/>
                </a:solidFill>
                <a:effectLst/>
                <a:uLnTx/>
                <a:uFillTx/>
                <a:latin typeface="Calibri" panose="020F0502020204030204"/>
                <a:ea typeface="맑은 고딕" panose="020B0503020000020004" pitchFamily="34" charset="-127"/>
                <a:cs typeface="Arial" pitchFamily="34" charset="0"/>
              </a:rPr>
              <a:t>leveranciers</a:t>
            </a:r>
            <a:r>
              <a:rPr kumimoji="0" lang="en-US" altLang="ko-KR" sz="6000" b="0" i="0" u="none" strike="noStrike" kern="1200" cap="none" spc="0" normalizeH="0" baseline="0" noProof="0" dirty="0">
                <a:ln>
                  <a:noFill/>
                </a:ln>
                <a:solidFill>
                  <a:srgbClr val="FF9300"/>
                </a:solidFill>
                <a:effectLst/>
                <a:uLnTx/>
                <a:uFillTx/>
                <a:latin typeface="Calibri" panose="020F0502020204030204"/>
                <a:ea typeface="맑은 고딕" panose="020B0503020000020004" pitchFamily="34" charset="-127"/>
                <a:cs typeface="Arial" pitchFamily="34" charset="0"/>
              </a:rPr>
              <a:t>?</a:t>
            </a:r>
          </a:p>
        </p:txBody>
      </p:sp>
      <p:sp>
        <p:nvSpPr>
          <p:cNvPr id="4" name="Title 1">
            <a:extLst>
              <a:ext uri="{FF2B5EF4-FFF2-40B4-BE49-F238E27FC236}">
                <a16:creationId xmlns:a16="http://schemas.microsoft.com/office/drawing/2014/main" id="{4501748F-9825-4072-9349-6D2FCFCDD8F7}"/>
              </a:ext>
            </a:extLst>
          </p:cNvPr>
          <p:cNvSpPr txBox="1">
            <a:spLocks/>
          </p:cNvSpPr>
          <p:nvPr/>
        </p:nvSpPr>
        <p:spPr>
          <a:xfrm>
            <a:off x="448003" y="669563"/>
            <a:ext cx="5417088" cy="9283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4988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F658B-C76B-47CF-8F88-501ECEDFD7D7}"/>
              </a:ext>
            </a:extLst>
          </p:cNvPr>
          <p:cNvSpPr>
            <a:spLocks noGrp="1"/>
          </p:cNvSpPr>
          <p:nvPr>
            <p:ph type="title"/>
          </p:nvPr>
        </p:nvSpPr>
        <p:spPr/>
        <p:txBody>
          <a:bodyPr>
            <a:normAutofit/>
          </a:bodyPr>
          <a:lstStyle/>
          <a:p>
            <a:r>
              <a:rPr lang="nl-NL" dirty="0">
                <a:solidFill>
                  <a:srgbClr val="3B9241"/>
                </a:solidFill>
                <a:latin typeface="Gudea" panose="02000000000000000000" pitchFamily="2" charset="0"/>
              </a:rPr>
              <a:t>Van taxichauffeur…</a:t>
            </a:r>
          </a:p>
        </p:txBody>
      </p:sp>
      <p:pic>
        <p:nvPicPr>
          <p:cNvPr id="4" name="Tijdelijke aanduiding voor inhoud 3">
            <a:extLst>
              <a:ext uri="{FF2B5EF4-FFF2-40B4-BE49-F238E27FC236}">
                <a16:creationId xmlns:a16="http://schemas.microsoft.com/office/drawing/2014/main" id="{33D9A81A-C573-4E16-BBF8-0E90535B629D}"/>
              </a:ext>
            </a:extLst>
          </p:cNvPr>
          <p:cNvPicPr>
            <a:picLocks noGrp="1" noChangeAspect="1"/>
          </p:cNvPicPr>
          <p:nvPr>
            <p:ph idx="1"/>
          </p:nvPr>
        </p:nvPicPr>
        <p:blipFill>
          <a:blip r:embed="rId2"/>
          <a:stretch>
            <a:fillRect/>
          </a:stretch>
        </p:blipFill>
        <p:spPr>
          <a:xfrm>
            <a:off x="2662082" y="1825625"/>
            <a:ext cx="6867836"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54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DB691B-0E31-A18B-37F2-EA6FAC122D9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237FAEF-C55B-A3A3-212B-E249C8FB0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540F1C-9D84-CCC5-A555-F02862E030C2}"/>
              </a:ext>
            </a:extLst>
          </p:cNvPr>
          <p:cNvSpPr>
            <a:spLocks noGrp="1"/>
          </p:cNvSpPr>
          <p:nvPr>
            <p:ph type="ctrTitle"/>
          </p:nvPr>
        </p:nvSpPr>
        <p:spPr>
          <a:xfrm>
            <a:off x="838200" y="4072041"/>
            <a:ext cx="10515600" cy="1286087"/>
          </a:xfrm>
          <a:noFill/>
        </p:spPr>
        <p:txBody>
          <a:bodyPr anchor="ctr">
            <a:normAutofit/>
          </a:bodyPr>
          <a:lstStyle/>
          <a:p>
            <a:r>
              <a:rPr lang="en-US" sz="4000" dirty="0" err="1">
                <a:solidFill>
                  <a:schemeClr val="accent2">
                    <a:lumMod val="75000"/>
                  </a:schemeClr>
                </a:solidFill>
                <a:latin typeface="Baskerville Old Face" panose="02020602080505020303" pitchFamily="18" charset="0"/>
              </a:rPr>
              <a:t>Stichting</a:t>
            </a:r>
            <a:r>
              <a:rPr lang="en-US" sz="4000" dirty="0">
                <a:solidFill>
                  <a:schemeClr val="accent2">
                    <a:lumMod val="75000"/>
                  </a:schemeClr>
                </a:solidFill>
                <a:latin typeface="Baskerville Old Face" panose="02020602080505020303" pitchFamily="18" charset="0"/>
              </a:rPr>
              <a:t> Leercirkel Noord-Holland Ketensamenwerking</a:t>
            </a:r>
          </a:p>
        </p:txBody>
      </p:sp>
      <p:sp>
        <p:nvSpPr>
          <p:cNvPr id="3" name="Ondertitel 2">
            <a:extLst>
              <a:ext uri="{FF2B5EF4-FFF2-40B4-BE49-F238E27FC236}">
                <a16:creationId xmlns:a16="http://schemas.microsoft.com/office/drawing/2014/main" id="{8F83BDDA-8738-47A2-076B-40454B56A1FB}"/>
              </a:ext>
            </a:extLst>
          </p:cNvPr>
          <p:cNvSpPr>
            <a:spLocks noGrp="1"/>
          </p:cNvSpPr>
          <p:nvPr>
            <p:ph type="subTitle" idx="1"/>
          </p:nvPr>
        </p:nvSpPr>
        <p:spPr>
          <a:xfrm>
            <a:off x="776618" y="6022222"/>
            <a:ext cx="9866971" cy="557186"/>
          </a:xfrm>
          <a:noFill/>
        </p:spPr>
        <p:txBody>
          <a:bodyPr>
            <a:normAutofit fontScale="92500"/>
          </a:bodyPr>
          <a:lstStyle/>
          <a:p>
            <a:r>
              <a:rPr lang="en-US" b="1" dirty="0">
                <a:latin typeface="Baskerville Old Face" panose="02020602080505020303" pitchFamily="18" charset="0"/>
              </a:rPr>
              <a:t>17 April 2025: RGS </a:t>
            </a:r>
            <a:r>
              <a:rPr lang="en-US" b="1" dirty="0" err="1">
                <a:latin typeface="Baskerville Old Face" panose="02020602080505020303" pitchFamily="18" charset="0"/>
              </a:rPr>
              <a:t>en</a:t>
            </a:r>
            <a:r>
              <a:rPr lang="en-US" b="1" dirty="0">
                <a:latin typeface="Baskerville Old Face" panose="02020602080505020303" pitchFamily="18" charset="0"/>
              </a:rPr>
              <a:t> Ketensamenwerking, van fundament </a:t>
            </a:r>
            <a:r>
              <a:rPr lang="en-US" b="1" dirty="0" err="1">
                <a:latin typeface="Baskerville Old Face" panose="02020602080505020303" pitchFamily="18" charset="0"/>
              </a:rPr>
              <a:t>naar</a:t>
            </a:r>
            <a:r>
              <a:rPr lang="en-US" b="1" dirty="0">
                <a:latin typeface="Baskerville Old Face" panose="02020602080505020303" pitchFamily="18" charset="0"/>
              </a:rPr>
              <a:t> </a:t>
            </a:r>
            <a:r>
              <a:rPr lang="en-US" b="1" dirty="0" err="1">
                <a:latin typeface="Baskerville Old Face" panose="02020602080505020303" pitchFamily="18" charset="0"/>
              </a:rPr>
              <a:t>duurzaam</a:t>
            </a:r>
            <a:r>
              <a:rPr lang="en-US" b="1" dirty="0">
                <a:latin typeface="Baskerville Old Face" panose="02020602080505020303" pitchFamily="18" charset="0"/>
              </a:rPr>
              <a:t> </a:t>
            </a:r>
            <a:r>
              <a:rPr lang="en-US" b="1" dirty="0" err="1">
                <a:latin typeface="Baskerville Old Face" panose="02020602080505020303" pitchFamily="18" charset="0"/>
              </a:rPr>
              <a:t>succes</a:t>
            </a:r>
            <a:endParaRPr lang="en-US" b="1" dirty="0">
              <a:latin typeface="Baskerville Old Face" panose="02020602080505020303" pitchFamily="18" charset="0"/>
            </a:endParaRPr>
          </a:p>
          <a:p>
            <a:endParaRPr lang="en-US" dirty="0"/>
          </a:p>
        </p:txBody>
      </p:sp>
      <p:pic>
        <p:nvPicPr>
          <p:cNvPr id="5" name="Afbeelding 4">
            <a:extLst>
              <a:ext uri="{FF2B5EF4-FFF2-40B4-BE49-F238E27FC236}">
                <a16:creationId xmlns:a16="http://schemas.microsoft.com/office/drawing/2014/main" id="{F732378C-7BBB-13D3-75FB-0BE7381C6940}"/>
              </a:ext>
            </a:extLst>
          </p:cNvPr>
          <p:cNvPicPr>
            <a:picLocks noChangeAspect="1"/>
          </p:cNvPicPr>
          <p:nvPr/>
        </p:nvPicPr>
        <p:blipFill rotWithShape="1">
          <a:blip r:embed="rId2"/>
          <a:srcRect t="6989" b="7702"/>
          <a:stretch/>
        </p:blipFill>
        <p:spPr>
          <a:xfrm>
            <a:off x="20" y="1"/>
            <a:ext cx="12191979" cy="3900324"/>
          </a:xfrm>
          <a:prstGeom prst="rect">
            <a:avLst/>
          </a:prstGeom>
        </p:spPr>
      </p:pic>
      <p:pic>
        <p:nvPicPr>
          <p:cNvPr id="7" name="Afbeelding 6">
            <a:extLst>
              <a:ext uri="{FF2B5EF4-FFF2-40B4-BE49-F238E27FC236}">
                <a16:creationId xmlns:a16="http://schemas.microsoft.com/office/drawing/2014/main" id="{AA9AF44B-A8F3-716F-EF4E-866841534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06" y="5337048"/>
            <a:ext cx="1520952" cy="1520952"/>
          </a:xfrm>
          <a:prstGeom prst="rect">
            <a:avLst/>
          </a:prstGeom>
        </p:spPr>
      </p:pic>
    </p:spTree>
    <p:extLst>
      <p:ext uri="{BB962C8B-B14F-4D97-AF65-F5344CB8AC3E}">
        <p14:creationId xmlns:p14="http://schemas.microsoft.com/office/powerpoint/2010/main" val="2850858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E02B3-21F8-44FA-9A9B-0263492EB217}"/>
              </a:ext>
            </a:extLst>
          </p:cNvPr>
          <p:cNvSpPr>
            <a:spLocks noGrp="1"/>
          </p:cNvSpPr>
          <p:nvPr>
            <p:ph type="title"/>
          </p:nvPr>
        </p:nvSpPr>
        <p:spPr/>
        <p:txBody>
          <a:bodyPr>
            <a:normAutofit/>
          </a:bodyPr>
          <a:lstStyle/>
          <a:p>
            <a:r>
              <a:rPr lang="nl-NL" dirty="0">
                <a:solidFill>
                  <a:srgbClr val="3B9241"/>
                </a:solidFill>
                <a:latin typeface="Gudea" panose="02000000000000000000" pitchFamily="2" charset="0"/>
              </a:rPr>
              <a:t>… tot ‘professor’</a:t>
            </a:r>
          </a:p>
        </p:txBody>
      </p:sp>
      <p:pic>
        <p:nvPicPr>
          <p:cNvPr id="5" name="Afbeelding 4" descr="Afbeelding met tekst, persoon, person, binnen&#10;&#10;Automatisch gegenereerde beschrijving">
            <a:extLst>
              <a:ext uri="{FF2B5EF4-FFF2-40B4-BE49-F238E27FC236}">
                <a16:creationId xmlns:a16="http://schemas.microsoft.com/office/drawing/2014/main" id="{820CDF4D-7622-4180-8FBE-622B2F841D89}"/>
              </a:ext>
            </a:extLst>
          </p:cNvPr>
          <p:cNvPicPr>
            <a:picLocks noChangeAspect="1"/>
          </p:cNvPicPr>
          <p:nvPr/>
        </p:nvPicPr>
        <p:blipFill rotWithShape="1">
          <a:blip r:embed="rId2"/>
          <a:srcRect t="18709" b="1"/>
          <a:stretch/>
        </p:blipFill>
        <p:spPr>
          <a:xfrm>
            <a:off x="1675785" y="1445338"/>
            <a:ext cx="8840429" cy="4790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981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39DACD4-7B7B-4CB0-93FE-F31C6DDB35C6}"/>
              </a:ext>
            </a:extLst>
          </p:cNvPr>
          <p:cNvSpPr>
            <a:spLocks noGrp="1"/>
          </p:cNvSpPr>
          <p:nvPr>
            <p:ph idx="1"/>
          </p:nvPr>
        </p:nvSpPr>
        <p:spPr>
          <a:xfrm>
            <a:off x="838200" y="928468"/>
            <a:ext cx="10515600" cy="5564407"/>
          </a:xfrm>
        </p:spPr>
        <p:txBody>
          <a:bodyPr>
            <a:normAutofit fontScale="70000" lnSpcReduction="20000"/>
          </a:bodyPr>
          <a:lstStyle/>
          <a:p>
            <a:pPr marL="0" indent="0">
              <a:buNone/>
            </a:pPr>
            <a:r>
              <a:rPr lang="nl-NL" dirty="0"/>
              <a:t>Opleiding</a:t>
            </a:r>
          </a:p>
          <a:p>
            <a:r>
              <a:rPr lang="nl-NL" dirty="0"/>
              <a:t>Doctoraat, TU Delft</a:t>
            </a:r>
          </a:p>
          <a:p>
            <a:r>
              <a:rPr lang="nl-NL" dirty="0"/>
              <a:t>MBA, Nyenrode</a:t>
            </a:r>
          </a:p>
          <a:p>
            <a:r>
              <a:rPr lang="nl-NL" dirty="0"/>
              <a:t>HEAO Management, Economie en Recht, HAN</a:t>
            </a:r>
          </a:p>
          <a:p>
            <a:r>
              <a:rPr lang="nl-NL" dirty="0"/>
              <a:t>MTS Elektronica, Arnhem</a:t>
            </a:r>
          </a:p>
          <a:p>
            <a:pPr marL="0" indent="0">
              <a:buNone/>
            </a:pPr>
            <a:r>
              <a:rPr lang="nl-NL" dirty="0"/>
              <a:t>Werkhistorie</a:t>
            </a:r>
          </a:p>
          <a:p>
            <a:r>
              <a:rPr lang="nl-NL" dirty="0" err="1"/>
              <a:t>Associate</a:t>
            </a:r>
            <a:r>
              <a:rPr lang="nl-NL" dirty="0"/>
              <a:t> partner, Cooperante (huidig, nevenfunctie)</a:t>
            </a:r>
          </a:p>
          <a:p>
            <a:r>
              <a:rPr lang="nl-NL" dirty="0"/>
              <a:t>Docent, HvA (huidig, nevenfunctie)</a:t>
            </a:r>
          </a:p>
          <a:p>
            <a:r>
              <a:rPr lang="nl-NL" dirty="0"/>
              <a:t>Gebiedsmanager Noordwest, ProRail (huidig)</a:t>
            </a:r>
          </a:p>
          <a:p>
            <a:pPr lvl="1"/>
            <a:r>
              <a:rPr lang="nl-NL" dirty="0"/>
              <a:t>Coördinerend projectmanager Randstad Noord</a:t>
            </a:r>
          </a:p>
          <a:p>
            <a:pPr lvl="1"/>
            <a:r>
              <a:rPr lang="nl-NL" dirty="0"/>
              <a:t>Projectmanager, ProRail </a:t>
            </a:r>
          </a:p>
          <a:p>
            <a:pPr lvl="1"/>
            <a:r>
              <a:rPr lang="nl-NL" dirty="0"/>
              <a:t>Planontwikkelaar, ProRail</a:t>
            </a:r>
          </a:p>
          <a:p>
            <a:r>
              <a:rPr lang="nl-NL" dirty="0"/>
              <a:t>Bestuurder, Scholengemeenschap Pantarijn</a:t>
            </a:r>
          </a:p>
          <a:p>
            <a:r>
              <a:rPr lang="nl-NL" dirty="0"/>
              <a:t>Lid Raad van Toezicht, Scholengemeenschap Pantarijn</a:t>
            </a:r>
          </a:p>
          <a:p>
            <a:r>
              <a:rPr lang="nl-NL" dirty="0"/>
              <a:t>Europees aanbestedingsspecialist, COA</a:t>
            </a:r>
          </a:p>
          <a:p>
            <a:r>
              <a:rPr lang="nl-NL" dirty="0"/>
              <a:t>Accountmanager, </a:t>
            </a:r>
            <a:r>
              <a:rPr lang="nl-NL" dirty="0" err="1"/>
              <a:t>Conclusion</a:t>
            </a:r>
            <a:endParaRPr lang="nl-NL" dirty="0"/>
          </a:p>
          <a:p>
            <a:r>
              <a:rPr lang="nl-NL" dirty="0"/>
              <a:t>Bedrijfsleider, Taxi Nijmegen</a:t>
            </a:r>
          </a:p>
        </p:txBody>
      </p:sp>
      <p:pic>
        <p:nvPicPr>
          <p:cNvPr id="4" name="Tijdelijke aanduiding voor inhoud 3">
            <a:extLst>
              <a:ext uri="{FF2B5EF4-FFF2-40B4-BE49-F238E27FC236}">
                <a16:creationId xmlns:a16="http://schemas.microsoft.com/office/drawing/2014/main" id="{9D7D8231-8F1F-4AC8-8B2E-86569950BE9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3087" y="-53301"/>
            <a:ext cx="190182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Mijn Documenten\Mijn Afbeeldingen\Logo Rijn IJssel College Arnhem.png">
            <a:extLst>
              <a:ext uri="{FF2B5EF4-FFF2-40B4-BE49-F238E27FC236}">
                <a16:creationId xmlns:a16="http://schemas.microsoft.com/office/drawing/2014/main" id="{9FDF188A-8B3E-48B0-BBED-32F50027BE6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020" y="1578108"/>
            <a:ext cx="1485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Mijn Documenten\Mijn Afbeeldingen\Logo HAN.png">
            <a:extLst>
              <a:ext uri="{FF2B5EF4-FFF2-40B4-BE49-F238E27FC236}">
                <a16:creationId xmlns:a16="http://schemas.microsoft.com/office/drawing/2014/main" id="{65DFDCDD-EE25-4CBD-9FC8-6ECC48F1E28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020" y="1104480"/>
            <a:ext cx="2610260" cy="64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Mijn Documenten\Mijn Afbeeldingen\Logo Nyenrode.png">
            <a:extLst>
              <a:ext uri="{FF2B5EF4-FFF2-40B4-BE49-F238E27FC236}">
                <a16:creationId xmlns:a16="http://schemas.microsoft.com/office/drawing/2014/main" id="{CA2651A4-22B4-4106-A809-4805F3D5DCE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020" y="836479"/>
            <a:ext cx="1485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Ontdek Pantarijn">
            <a:extLst>
              <a:ext uri="{FF2B5EF4-FFF2-40B4-BE49-F238E27FC236}">
                <a16:creationId xmlns:a16="http://schemas.microsoft.com/office/drawing/2014/main" id="{E8F6C218-E94C-4B4B-8671-B47D9E84E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3020" y="4269778"/>
            <a:ext cx="2240280" cy="295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coor met je project door goed samen te werken | Cooperante">
            <a:extLst>
              <a:ext uri="{FF2B5EF4-FFF2-40B4-BE49-F238E27FC236}">
                <a16:creationId xmlns:a16="http://schemas.microsoft.com/office/drawing/2014/main" id="{75D1C5DB-97FB-4758-A983-BB0E38B6F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3020" y="2693918"/>
            <a:ext cx="2675278" cy="6497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Mijn Documenten\Mijn Afbeeldingen\LogoPR.png">
            <a:extLst>
              <a:ext uri="{FF2B5EF4-FFF2-40B4-BE49-F238E27FC236}">
                <a16:creationId xmlns:a16="http://schemas.microsoft.com/office/drawing/2014/main" id="{B8D2EA2C-2490-4F30-9F25-67BA8C7F5A2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8600" b="39999"/>
          <a:stretch>
            <a:fillRect/>
          </a:stretch>
        </p:blipFill>
        <p:spPr bwMode="auto">
          <a:xfrm>
            <a:off x="8773020" y="3724096"/>
            <a:ext cx="1843444" cy="3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http://www.aalten.nl/plaat.php?fileid=69331&amp;f=57e21900db7f27dccf16bee3cc37d10a975d4f2b5a2daebc0c007d77a45e9a61c815a530aeb5c173ce7b4ac217ffb3dc9db2dfaa32c4fa5303b9ffc5e56a62ec">
            <a:extLst>
              <a:ext uri="{FF2B5EF4-FFF2-40B4-BE49-F238E27FC236}">
                <a16:creationId xmlns:a16="http://schemas.microsoft.com/office/drawing/2014/main" id="{3A7AE175-1EE5-4620-8096-46C515007CA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020" y="4663719"/>
            <a:ext cx="2530869" cy="57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conclusioncvs.nl/decentralisatie/Images/logo-conclusion2.png">
            <a:extLst>
              <a:ext uri="{FF2B5EF4-FFF2-40B4-BE49-F238E27FC236}">
                <a16:creationId xmlns:a16="http://schemas.microsoft.com/office/drawing/2014/main" id="{C68CC4FA-C9E2-4AF0-BF35-0563BA7FD73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020" y="5392821"/>
            <a:ext cx="14859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ijdelijke aanduiding voor afbeelding 6">
            <a:extLst>
              <a:ext uri="{FF2B5EF4-FFF2-40B4-BE49-F238E27FC236}">
                <a16:creationId xmlns:a16="http://schemas.microsoft.com/office/drawing/2014/main" id="{DA38AE21-59BE-4AFB-BA25-6CD5271BCC16}"/>
              </a:ext>
            </a:extLst>
          </p:cNvPr>
          <p:cNvPicPr>
            <a:picLocks noChangeAspect="1"/>
          </p:cNvPicPr>
          <p:nvPr/>
        </p:nvPicPr>
        <p:blipFill>
          <a:blip r:embed="rId11"/>
          <a:srcRect/>
          <a:stretch>
            <a:fillRect/>
          </a:stretch>
        </p:blipFill>
        <p:spPr>
          <a:xfrm>
            <a:off x="8483087" y="3134660"/>
            <a:ext cx="3255144" cy="701609"/>
          </a:xfrm>
          <a:prstGeom prst="rect">
            <a:avLst/>
          </a:prstGeom>
        </p:spPr>
      </p:pic>
    </p:spTree>
    <p:extLst>
      <p:ext uri="{BB962C8B-B14F-4D97-AF65-F5344CB8AC3E}">
        <p14:creationId xmlns:p14="http://schemas.microsoft.com/office/powerpoint/2010/main" val="34942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26B69-95EE-1F45-9D35-02A66C1E2055}"/>
              </a:ext>
            </a:extLst>
          </p:cNvPr>
          <p:cNvSpPr>
            <a:spLocks noGrp="1"/>
          </p:cNvSpPr>
          <p:nvPr>
            <p:ph type="title"/>
          </p:nvPr>
        </p:nvSpPr>
        <p:spPr/>
        <p:txBody>
          <a:bodyPr>
            <a:normAutofit/>
          </a:bodyPr>
          <a:lstStyle/>
          <a:p>
            <a:r>
              <a:rPr lang="nl-NL" sz="4400" dirty="0">
                <a:solidFill>
                  <a:srgbClr val="3B9241"/>
                </a:solidFill>
                <a:latin typeface="Gudea" panose="02000000000000000000" pitchFamily="2" charset="0"/>
              </a:rPr>
              <a:t>De onderwerpen van vandaag</a:t>
            </a:r>
            <a:endParaRPr lang="nl-NL" dirty="0"/>
          </a:p>
        </p:txBody>
      </p:sp>
      <p:sp>
        <p:nvSpPr>
          <p:cNvPr id="3" name="Tijdelijke aanduiding voor inhoud 2">
            <a:extLst>
              <a:ext uri="{FF2B5EF4-FFF2-40B4-BE49-F238E27FC236}">
                <a16:creationId xmlns:a16="http://schemas.microsoft.com/office/drawing/2014/main" id="{9BD2937B-D161-4948-95F9-08F987C28E15}"/>
              </a:ext>
            </a:extLst>
          </p:cNvPr>
          <p:cNvSpPr>
            <a:spLocks noGrp="1"/>
          </p:cNvSpPr>
          <p:nvPr>
            <p:ph idx="1"/>
          </p:nvPr>
        </p:nvSpPr>
        <p:spPr/>
        <p:txBody>
          <a:bodyPr>
            <a:normAutofit/>
          </a:bodyPr>
          <a:lstStyle/>
          <a:p>
            <a:pPr marL="179388" indent="-179388">
              <a:buClr>
                <a:srgbClr val="DE7D0C"/>
              </a:buClr>
            </a:pPr>
            <a:r>
              <a:rPr lang="nl-NL" sz="2800" dirty="0">
                <a:solidFill>
                  <a:srgbClr val="212349"/>
                </a:solidFill>
                <a:latin typeface="Open Sans" panose="020B0606030504020204" pitchFamily="34" charset="0"/>
                <a:ea typeface="Open Sans" panose="020B0606030504020204" pitchFamily="34" charset="0"/>
                <a:cs typeface="Open Sans" panose="020B0606030504020204" pitchFamily="34" charset="0"/>
              </a:rPr>
              <a:t>Complexiteit van samenwerkingsrelaties</a:t>
            </a:r>
          </a:p>
          <a:p>
            <a:pPr marL="179388" indent="-179388">
              <a:buClr>
                <a:srgbClr val="DE7D0C"/>
              </a:buClr>
            </a:pPr>
            <a:r>
              <a:rPr lang="nl-NL" dirty="0">
                <a:solidFill>
                  <a:srgbClr val="212349"/>
                </a:solidFill>
                <a:latin typeface="Open Sans" panose="020B0606030504020204" pitchFamily="34" charset="0"/>
                <a:ea typeface="Open Sans" panose="020B0606030504020204" pitchFamily="34" charset="0"/>
                <a:cs typeface="Open Sans" panose="020B0606030504020204" pitchFamily="34" charset="0"/>
              </a:rPr>
              <a:t>Rol van vertrouwen</a:t>
            </a:r>
          </a:p>
          <a:p>
            <a:pPr marL="179388" indent="-179388">
              <a:buClr>
                <a:srgbClr val="DE7D0C"/>
              </a:buClr>
            </a:pPr>
            <a:r>
              <a:rPr lang="nl-NL" dirty="0">
                <a:solidFill>
                  <a:srgbClr val="212349"/>
                </a:solidFill>
                <a:latin typeface="Open Sans" panose="020B0606030504020204" pitchFamily="34" charset="0"/>
                <a:ea typeface="Open Sans" panose="020B0606030504020204" pitchFamily="34" charset="0"/>
                <a:cs typeface="Open Sans" panose="020B0606030504020204" pitchFamily="34" charset="0"/>
              </a:rPr>
              <a:t>Vertrouwen en marktwerking</a:t>
            </a:r>
          </a:p>
          <a:p>
            <a:pPr marL="179388" indent="-179388">
              <a:buClr>
                <a:srgbClr val="DE7D0C"/>
              </a:buClr>
            </a:pPr>
            <a:r>
              <a:rPr lang="nl-NL" dirty="0">
                <a:solidFill>
                  <a:srgbClr val="212349"/>
                </a:solidFill>
                <a:latin typeface="Open Sans" panose="020B0606030504020204" pitchFamily="34" charset="0"/>
                <a:ea typeface="Open Sans" panose="020B0606030504020204" pitchFamily="34" charset="0"/>
                <a:cs typeface="Open Sans" panose="020B0606030504020204" pitchFamily="34" charset="0"/>
              </a:rPr>
              <a:t>Contract versus vertrouwen</a:t>
            </a:r>
          </a:p>
          <a:p>
            <a:pPr marL="179388" indent="-179388">
              <a:buClr>
                <a:srgbClr val="DE7D0C"/>
              </a:buClr>
            </a:pPr>
            <a:r>
              <a:rPr lang="nl-NL" dirty="0">
                <a:solidFill>
                  <a:srgbClr val="212349"/>
                </a:solidFill>
                <a:latin typeface="Open Sans" panose="020B0606030504020204" pitchFamily="34" charset="0"/>
                <a:ea typeface="Open Sans" panose="020B0606030504020204" pitchFamily="34" charset="0"/>
                <a:cs typeface="Open Sans" panose="020B0606030504020204" pitchFamily="34" charset="0"/>
              </a:rPr>
              <a:t>Managementstijlen op contractsturing</a:t>
            </a:r>
          </a:p>
        </p:txBody>
      </p:sp>
      <p:sp>
        <p:nvSpPr>
          <p:cNvPr id="4" name="Tijdelijke aanduiding voor dianummer 3">
            <a:extLst>
              <a:ext uri="{FF2B5EF4-FFF2-40B4-BE49-F238E27FC236}">
                <a16:creationId xmlns:a16="http://schemas.microsoft.com/office/drawing/2014/main" id="{EB807219-5AA3-4F40-A2EE-D63F0DA4495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C0F80-78F3-DD40-AB89-1F5B89FF955F}" type="slidenum">
              <a:rPr kumimoji="0" lang="nl-NL" sz="1200" b="0" i="0" u="none" strike="noStrike" kern="1200" cap="none" spc="0" normalizeH="0" baseline="0" noProof="0" smtClean="0">
                <a:ln>
                  <a:noFill/>
                </a:ln>
                <a:solidFill>
                  <a:srgbClr val="3B924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dirty="0">
              <a:ln>
                <a:noFill/>
              </a:ln>
              <a:solidFill>
                <a:srgbClr val="3B92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31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A6B4A-14CD-4CC9-8A12-F3E0C355C829}"/>
              </a:ext>
            </a:extLst>
          </p:cNvPr>
          <p:cNvSpPr>
            <a:spLocks noGrp="1"/>
          </p:cNvSpPr>
          <p:nvPr>
            <p:ph type="title"/>
          </p:nvPr>
        </p:nvSpPr>
        <p:spPr>
          <a:xfrm>
            <a:off x="838200" y="125600"/>
            <a:ext cx="10515600" cy="864096"/>
          </a:xfrm>
        </p:spPr>
        <p:txBody>
          <a:bodyPr>
            <a:normAutofit/>
          </a:bodyPr>
          <a:lstStyle/>
          <a:p>
            <a:pPr algn="ctr"/>
            <a:r>
              <a:rPr lang="nl-NL" dirty="0">
                <a:solidFill>
                  <a:srgbClr val="3B9241"/>
                </a:solidFill>
                <a:latin typeface="Gudea" panose="02000000000000000000" pitchFamily="2" charset="0"/>
              </a:rPr>
              <a:t>Complexiteit van samenwerkingsrelaties</a:t>
            </a:r>
          </a:p>
        </p:txBody>
      </p:sp>
      <p:sp>
        <p:nvSpPr>
          <p:cNvPr id="4" name="Rechthoek 3">
            <a:extLst>
              <a:ext uri="{FF2B5EF4-FFF2-40B4-BE49-F238E27FC236}">
                <a16:creationId xmlns:a16="http://schemas.microsoft.com/office/drawing/2014/main" id="{4D0E2880-20A5-4E50-9F0E-D74923F3CDEB}"/>
              </a:ext>
            </a:extLst>
          </p:cNvPr>
          <p:cNvSpPr/>
          <p:nvPr/>
        </p:nvSpPr>
        <p:spPr>
          <a:xfrm>
            <a:off x="1703512" y="980728"/>
            <a:ext cx="8856984" cy="5760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Gerelateerde afbeelding">
            <a:extLst>
              <a:ext uri="{FF2B5EF4-FFF2-40B4-BE49-F238E27FC236}">
                <a16:creationId xmlns:a16="http://schemas.microsoft.com/office/drawing/2014/main" id="{FC14A7EB-2DF7-4723-BB94-445917D2E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2548444"/>
            <a:ext cx="1009650" cy="2381250"/>
          </a:xfrm>
          <a:prstGeom prst="rect">
            <a:avLst/>
          </a:prstGeom>
          <a:solidFill>
            <a:schemeClr val="accent2"/>
          </a:solidFill>
        </p:spPr>
      </p:pic>
      <p:pic>
        <p:nvPicPr>
          <p:cNvPr id="6" name="Picture 8" descr="Gerelateerde afbeelding">
            <a:extLst>
              <a:ext uri="{FF2B5EF4-FFF2-40B4-BE49-F238E27FC236}">
                <a16:creationId xmlns:a16="http://schemas.microsoft.com/office/drawing/2014/main" id="{49BA6BB6-BC79-439E-9968-8092078FE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4" y="2548444"/>
            <a:ext cx="1009650" cy="23812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5">
            <a:extLst>
              <a:ext uri="{FF2B5EF4-FFF2-40B4-BE49-F238E27FC236}">
                <a16:creationId xmlns:a16="http://schemas.microsoft.com/office/drawing/2014/main" id="{372CBEB5-9FBD-4224-AEB5-43B2E45C236B}"/>
              </a:ext>
            </a:extLst>
          </p:cNvPr>
          <p:cNvGrpSpPr/>
          <p:nvPr/>
        </p:nvGrpSpPr>
        <p:grpSpPr>
          <a:xfrm>
            <a:off x="4007768" y="1459321"/>
            <a:ext cx="1152128" cy="864096"/>
            <a:chOff x="2483768" y="1886496"/>
            <a:chExt cx="1152128" cy="864096"/>
          </a:xfrm>
        </p:grpSpPr>
        <p:sp>
          <p:nvSpPr>
            <p:cNvPr id="8" name="Oval Callout 4">
              <a:extLst>
                <a:ext uri="{FF2B5EF4-FFF2-40B4-BE49-F238E27FC236}">
                  <a16:creationId xmlns:a16="http://schemas.microsoft.com/office/drawing/2014/main" id="{B3CA8B76-E651-46F9-A669-54389498F7CE}"/>
                </a:ext>
              </a:extLst>
            </p:cNvPr>
            <p:cNvSpPr/>
            <p:nvPr/>
          </p:nvSpPr>
          <p:spPr>
            <a:xfrm>
              <a:off x="2483768" y="1886496"/>
              <a:ext cx="1152128" cy="864096"/>
            </a:xfrm>
            <a:prstGeom prst="wedgeEllipseCallout">
              <a:avLst/>
            </a:prstGeom>
            <a:noFill/>
            <a:ln w="1270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6">
              <a:extLst>
                <a:ext uri="{FF2B5EF4-FFF2-40B4-BE49-F238E27FC236}">
                  <a16:creationId xmlns:a16="http://schemas.microsoft.com/office/drawing/2014/main" id="{54780CED-BC4D-4305-96C3-C68273081A86}"/>
                </a:ext>
              </a:extLst>
            </p:cNvPr>
            <p:cNvSpPr txBox="1"/>
            <p:nvPr/>
          </p:nvSpPr>
          <p:spPr>
            <a:xfrm>
              <a:off x="2555776" y="1988840"/>
              <a:ext cx="1008881"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Bla bla bla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0" descr="Afbeeldingsresultaat voor team icon">
            <a:extLst>
              <a:ext uri="{FF2B5EF4-FFF2-40B4-BE49-F238E27FC236}">
                <a16:creationId xmlns:a16="http://schemas.microsoft.com/office/drawing/2014/main" id="{25BB7AF9-1ED0-472F-87CD-2C54D7BB8C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7529" y="4825269"/>
            <a:ext cx="1498887" cy="143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Afbeeldingsresultaat voor boss icon">
            <a:extLst>
              <a:ext uri="{FF2B5EF4-FFF2-40B4-BE49-F238E27FC236}">
                <a16:creationId xmlns:a16="http://schemas.microsoft.com/office/drawing/2014/main" id="{41508932-350A-456B-B6BA-3D2A9FCE922C}"/>
              </a:ext>
            </a:extLst>
          </p:cNvPr>
          <p:cNvPicPr>
            <a:picLocks noChangeAspect="1" noChangeArrowheads="1"/>
          </p:cNvPicPr>
          <p:nvPr/>
        </p:nvPicPr>
        <p:blipFill>
          <a:blip r:embed="rId4" cstate="print">
            <a:clrChange>
              <a:clrFrom>
                <a:srgbClr val="040404">
                  <a:alpha val="5490"/>
                </a:srgbClr>
              </a:clrFrom>
              <a:clrTo>
                <a:srgbClr val="040404">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10671" y="2928164"/>
            <a:ext cx="1172600" cy="11726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Gerelateerde afbeelding">
            <a:extLst>
              <a:ext uri="{FF2B5EF4-FFF2-40B4-BE49-F238E27FC236}">
                <a16:creationId xmlns:a16="http://schemas.microsoft.com/office/drawing/2014/main" id="{4E0B2FF4-497D-49C5-A438-8C4CC23C89B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035" y="980729"/>
            <a:ext cx="1161873" cy="1161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 descr="Gerelateerde afbeelding">
            <a:extLst>
              <a:ext uri="{FF2B5EF4-FFF2-40B4-BE49-F238E27FC236}">
                <a16:creationId xmlns:a16="http://schemas.microsoft.com/office/drawing/2014/main" id="{3FAB21BA-1BF1-4794-A9AD-12CEDB1701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5071" y="1782917"/>
            <a:ext cx="334727" cy="4068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descr="Afbeeldingsresultaat voor risks icon">
            <a:extLst>
              <a:ext uri="{FF2B5EF4-FFF2-40B4-BE49-F238E27FC236}">
                <a16:creationId xmlns:a16="http://schemas.microsoft.com/office/drawing/2014/main" id="{83391219-7543-4EBA-8967-0B964C6E39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168" y="1782916"/>
            <a:ext cx="449212" cy="449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5" descr="Afbeeldingsresultaat voor time icon">
            <a:extLst>
              <a:ext uri="{FF2B5EF4-FFF2-40B4-BE49-F238E27FC236}">
                <a16:creationId xmlns:a16="http://schemas.microsoft.com/office/drawing/2014/main" id="{CB1E7718-0EE3-47CF-A8F5-AF7306B922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7016" y="2263025"/>
            <a:ext cx="570839" cy="5708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7" descr="Afbeeldingsresultaat voor project icon">
            <a:extLst>
              <a:ext uri="{FF2B5EF4-FFF2-40B4-BE49-F238E27FC236}">
                <a16:creationId xmlns:a16="http://schemas.microsoft.com/office/drawing/2014/main" id="{BF48162C-214D-4B2E-BFFB-7B5759EF13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5960" y="2929817"/>
            <a:ext cx="72008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9" descr="Afbeeldingsresultaat voor quality icon">
            <a:extLst>
              <a:ext uri="{FF2B5EF4-FFF2-40B4-BE49-F238E27FC236}">
                <a16:creationId xmlns:a16="http://schemas.microsoft.com/office/drawing/2014/main" id="{C9B23E64-3FAC-49F7-95D6-5DD55B76F4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8457" y="2201220"/>
            <a:ext cx="638634" cy="6386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fbeeldingsresultaat voor team icon">
            <a:extLst>
              <a:ext uri="{FF2B5EF4-FFF2-40B4-BE49-F238E27FC236}">
                <a16:creationId xmlns:a16="http://schemas.microsoft.com/office/drawing/2014/main" id="{E0DDCD26-4609-49A3-8FD9-71168007008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7594" y="4830142"/>
            <a:ext cx="1498887" cy="14351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Afbeeldingsresultaat voor boss icon">
            <a:extLst>
              <a:ext uri="{FF2B5EF4-FFF2-40B4-BE49-F238E27FC236}">
                <a16:creationId xmlns:a16="http://schemas.microsoft.com/office/drawing/2014/main" id="{BAC69101-0842-4277-81C8-F81D0CA82AE9}"/>
              </a:ext>
            </a:extLst>
          </p:cNvPr>
          <p:cNvPicPr>
            <a:picLocks noChangeAspect="1" noChangeArrowheads="1"/>
          </p:cNvPicPr>
          <p:nvPr/>
        </p:nvPicPr>
        <p:blipFill>
          <a:blip r:embed="rId1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080736" y="2933037"/>
            <a:ext cx="1172600" cy="11726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Gerelateerde afbeelding">
            <a:extLst>
              <a:ext uri="{FF2B5EF4-FFF2-40B4-BE49-F238E27FC236}">
                <a16:creationId xmlns:a16="http://schemas.microsoft.com/office/drawing/2014/main" id="{7EAF774C-326C-48C7-9EB9-B48F9723D04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6100" y="985602"/>
            <a:ext cx="1161873" cy="11618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7" descr="Gerelateerde afbeelding">
            <a:extLst>
              <a:ext uri="{FF2B5EF4-FFF2-40B4-BE49-F238E27FC236}">
                <a16:creationId xmlns:a16="http://schemas.microsoft.com/office/drawing/2014/main" id="{72FBD5CE-020A-4199-B5EE-8758467BDE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7066" y="2497770"/>
            <a:ext cx="334727" cy="4068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9" descr="Afbeeldingsresultaat voor risks icon">
            <a:extLst>
              <a:ext uri="{FF2B5EF4-FFF2-40B4-BE49-F238E27FC236}">
                <a16:creationId xmlns:a16="http://schemas.microsoft.com/office/drawing/2014/main" id="{22FCCC57-AA8E-4D2E-BEAA-E56E551A59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9822" y="3073834"/>
            <a:ext cx="449212" cy="449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5" descr="Afbeeldingsresultaat voor time icon">
            <a:extLst>
              <a:ext uri="{FF2B5EF4-FFF2-40B4-BE49-F238E27FC236}">
                <a16:creationId xmlns:a16="http://schemas.microsoft.com/office/drawing/2014/main" id="{4C305E81-EC76-4CDB-84EE-2B23B8DFF5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1623" y="3679217"/>
            <a:ext cx="570839" cy="5708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9" descr="Afbeeldingsresultaat voor quality icon">
            <a:extLst>
              <a:ext uri="{FF2B5EF4-FFF2-40B4-BE49-F238E27FC236}">
                <a16:creationId xmlns:a16="http://schemas.microsoft.com/office/drawing/2014/main" id="{BA51766B-5464-458C-87E0-2F9F94B6B1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1622" y="4297969"/>
            <a:ext cx="638634" cy="6386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1" descr="Afbeeldingsresultaat voor contract icon">
            <a:extLst>
              <a:ext uri="{FF2B5EF4-FFF2-40B4-BE49-F238E27FC236}">
                <a16:creationId xmlns:a16="http://schemas.microsoft.com/office/drawing/2014/main" id="{42AC62FB-106A-4998-B1D9-85F10885768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68888" y="3721905"/>
            <a:ext cx="854224" cy="85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3" descr="Afbeeldingsresultaat voor trust icon">
            <a:extLst>
              <a:ext uri="{FF2B5EF4-FFF2-40B4-BE49-F238E27FC236}">
                <a16:creationId xmlns:a16="http://schemas.microsoft.com/office/drawing/2014/main" id="{2792D3DC-0A0F-4290-8D82-479891987FF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79235" y="4586002"/>
            <a:ext cx="1233530" cy="6177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5" descr="Afbeeldingsresultaat voor distrust icon">
            <a:extLst>
              <a:ext uri="{FF2B5EF4-FFF2-40B4-BE49-F238E27FC236}">
                <a16:creationId xmlns:a16="http://schemas.microsoft.com/office/drawing/2014/main" id="{47C5A980-5545-45E9-A58E-13367AE3EECB}"/>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5558318" y="5306082"/>
            <a:ext cx="1075365" cy="10753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7" descr="Afbeeldingsresultaat voor cross icon">
            <a:extLst>
              <a:ext uri="{FF2B5EF4-FFF2-40B4-BE49-F238E27FC236}">
                <a16:creationId xmlns:a16="http://schemas.microsoft.com/office/drawing/2014/main" id="{1C253536-D110-4B83-BDF6-F9D95387FA61}"/>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3782" y="4605659"/>
            <a:ext cx="648071" cy="6480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9" descr="Afbeeldingsresultaat voor performance low icon">
            <a:extLst>
              <a:ext uri="{FF2B5EF4-FFF2-40B4-BE49-F238E27FC236}">
                <a16:creationId xmlns:a16="http://schemas.microsoft.com/office/drawing/2014/main" id="{74F11582-42E4-4618-94FA-E4279606AF0B}"/>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t="57951" r="53350"/>
          <a:stretch/>
        </p:blipFill>
        <p:spPr bwMode="auto">
          <a:xfrm>
            <a:off x="6780486" y="5392781"/>
            <a:ext cx="1381587" cy="9019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1" descr="Afbeeldingsresultaat voor arrow icon">
            <a:extLst>
              <a:ext uri="{FF2B5EF4-FFF2-40B4-BE49-F238E27FC236}">
                <a16:creationId xmlns:a16="http://schemas.microsoft.com/office/drawing/2014/main" id="{FFB45449-322D-41C9-AA7D-17324167F126}"/>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6197" t="32813" r="16397" b="36704"/>
          <a:stretch/>
        </p:blipFill>
        <p:spPr bwMode="auto">
          <a:xfrm>
            <a:off x="6246273" y="5168625"/>
            <a:ext cx="752215" cy="34017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17">
            <a:extLst>
              <a:ext uri="{FF2B5EF4-FFF2-40B4-BE49-F238E27FC236}">
                <a16:creationId xmlns:a16="http://schemas.microsoft.com/office/drawing/2014/main" id="{8BC1D4B6-02FA-4AF7-955B-4D2A273EAD5D}"/>
              </a:ext>
            </a:extLst>
          </p:cNvPr>
          <p:cNvGrpSpPr/>
          <p:nvPr/>
        </p:nvGrpSpPr>
        <p:grpSpPr>
          <a:xfrm>
            <a:off x="7105650" y="1442404"/>
            <a:ext cx="1152128" cy="864096"/>
            <a:chOff x="5508104" y="1879957"/>
            <a:chExt cx="1152128" cy="864096"/>
          </a:xfrm>
        </p:grpSpPr>
        <p:sp>
          <p:nvSpPr>
            <p:cNvPr id="38" name="Oval Callout 11">
              <a:extLst>
                <a:ext uri="{FF2B5EF4-FFF2-40B4-BE49-F238E27FC236}">
                  <a16:creationId xmlns:a16="http://schemas.microsoft.com/office/drawing/2014/main" id="{466000F8-2EFF-4ED7-89D7-4B94E0E89B45}"/>
                </a:ext>
              </a:extLst>
            </p:cNvPr>
            <p:cNvSpPr/>
            <p:nvPr/>
          </p:nvSpPr>
          <p:spPr>
            <a:xfrm>
              <a:off x="5508104" y="1879957"/>
              <a:ext cx="1152128" cy="864096"/>
            </a:xfrm>
            <a:prstGeom prst="wedgeEllipseCallout">
              <a:avLst/>
            </a:prstGeom>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12">
              <a:extLst>
                <a:ext uri="{FF2B5EF4-FFF2-40B4-BE49-F238E27FC236}">
                  <a16:creationId xmlns:a16="http://schemas.microsoft.com/office/drawing/2014/main" id="{604DB11A-63E8-4169-92F5-47FAA0C1674D}"/>
                </a:ext>
              </a:extLst>
            </p:cNvPr>
            <p:cNvSpPr txBox="1"/>
            <p:nvPr/>
          </p:nvSpPr>
          <p:spPr>
            <a:xfrm>
              <a:off x="5620318" y="1995378"/>
              <a:ext cx="949282"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Bla bla bla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71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10" presetClass="exit" presetSubtype="0" fill="hold" nodeType="after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par>
                          <p:cTn id="42" fill="hold">
                            <p:stCondLst>
                              <p:cond delay="1500"/>
                            </p:stCondLst>
                            <p:childTnLst>
                              <p:par>
                                <p:cTn id="43" presetID="10" presetClass="exit" presetSubtype="0" fill="hold" nodeType="after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2500"/>
                            </p:stCondLst>
                            <p:childTnLst>
                              <p:par>
                                <p:cTn id="51" presetID="10" presetClass="exit" presetSubtype="0" fill="hold" nodeType="after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p:stCondLst>
                              <p:cond delay="3500"/>
                            </p:stCondLst>
                            <p:childTnLst>
                              <p:par>
                                <p:cTn id="59" presetID="10" presetClass="exit" presetSubtype="0" fill="hold" nodeType="after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par>
                          <p:cTn id="62" fill="hold">
                            <p:stCondLst>
                              <p:cond delay="4000"/>
                            </p:stCondLst>
                            <p:childTnLst>
                              <p:par>
                                <p:cTn id="63" presetID="10"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par>
                          <p:cTn id="66" fill="hold">
                            <p:stCondLst>
                              <p:cond delay="4500"/>
                            </p:stCondLst>
                            <p:childTnLst>
                              <p:par>
                                <p:cTn id="67" presetID="10" presetClass="exit" presetSubtype="0" fill="hold" nodeType="after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childTnLst>
                          </p:cTn>
                        </p:par>
                        <p:par>
                          <p:cTn id="70" fill="hold">
                            <p:stCondLst>
                              <p:cond delay="5000"/>
                            </p:stCondLst>
                            <p:childTnLst>
                              <p:par>
                                <p:cTn id="71" presetID="10" presetClass="entr" presetSubtype="0"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par>
                          <p:cTn id="74" fill="hold">
                            <p:stCondLst>
                              <p:cond delay="5500"/>
                            </p:stCondLst>
                            <p:childTnLst>
                              <p:par>
                                <p:cTn id="75" presetID="10" presetClass="exit" presetSubtype="0" fill="hold" nodeType="after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path" presetSubtype="0" accel="50000" decel="50000" fill="hold" nodeType="clickEffect">
                                  <p:stCondLst>
                                    <p:cond delay="0"/>
                                  </p:stCondLst>
                                  <p:childTnLst>
                                    <p:animMotion origin="layout" path="M 4.58333E-6 -3.33333E-6 L -0.06901 -3.33333E-6 C -0.1 -3.33333E-6 -0.1379 0.02917 -0.1379 0.05301 L -0.1379 0.10625 " pathEditMode="relative" rAng="0" ptsTypes="AAAA">
                                      <p:cBhvr>
                                        <p:cTn id="98" dur="2000" fill="hold"/>
                                        <p:tgtEl>
                                          <p:spTgt spid="16"/>
                                        </p:tgtEl>
                                        <p:attrNameLst>
                                          <p:attrName>ppt_x</p:attrName>
                                          <p:attrName>ppt_y</p:attrName>
                                        </p:attrNameLst>
                                      </p:cBhvr>
                                      <p:rCtr x="-6901" y="5301"/>
                                    </p:animMotion>
                                  </p:childTnLst>
                                </p:cTn>
                              </p:par>
                              <p:par>
                                <p:cTn id="99" presetID="50" presetClass="path" presetSubtype="0" accel="50000" decel="50000" fill="hold" nodeType="withEffect">
                                  <p:stCondLst>
                                    <p:cond delay="0"/>
                                  </p:stCondLst>
                                  <p:childTnLst>
                                    <p:animMotion origin="layout" path="M 4.16667E-7 -2.59259E-6 L -0.09219 -2.59259E-6 C -0.13346 -2.59259E-6 -0.18425 0.05116 -0.18425 0.09329 L -0.18425 0.18704 " pathEditMode="relative" rAng="0" ptsTypes="AAAA">
                                      <p:cBhvr>
                                        <p:cTn id="100" dur="2000" fill="hold"/>
                                        <p:tgtEl>
                                          <p:spTgt spid="17"/>
                                        </p:tgtEl>
                                        <p:attrNameLst>
                                          <p:attrName>ppt_x</p:attrName>
                                          <p:attrName>ppt_y</p:attrName>
                                        </p:attrNameLst>
                                      </p:cBhvr>
                                      <p:rCtr x="-9219" y="9352"/>
                                    </p:animMotion>
                                  </p:childTnLst>
                                </p:cTn>
                              </p:par>
                              <p:par>
                                <p:cTn id="101" presetID="50" presetClass="path" presetSubtype="0" accel="50000" decel="50000" fill="hold" nodeType="withEffect">
                                  <p:stCondLst>
                                    <p:cond delay="0"/>
                                  </p:stCondLst>
                                  <p:childTnLst>
                                    <p:animMotion origin="layout" path="M 4.58333E-6 2.22222E-6 L -0.06901 2.22222E-6 C -0.1 2.22222E-6 -0.1379 0.05578 -0.1379 0.10139 L -0.1379 0.20278 " pathEditMode="relative" rAng="0" ptsTypes="AAAA">
                                      <p:cBhvr>
                                        <p:cTn id="102" dur="2000" fill="hold"/>
                                        <p:tgtEl>
                                          <p:spTgt spid="18"/>
                                        </p:tgtEl>
                                        <p:attrNameLst>
                                          <p:attrName>ppt_x</p:attrName>
                                          <p:attrName>ppt_y</p:attrName>
                                        </p:attrNameLst>
                                      </p:cBhvr>
                                      <p:rCtr x="-6901" y="10139"/>
                                    </p:animMotion>
                                  </p:childTnLst>
                                </p:cTn>
                              </p:par>
                              <p:par>
                                <p:cTn id="103" presetID="50" presetClass="path" presetSubtype="0" accel="50000" decel="50000" fill="hold" nodeType="withEffect">
                                  <p:stCondLst>
                                    <p:cond delay="0"/>
                                  </p:stCondLst>
                                  <p:childTnLst>
                                    <p:animMotion origin="layout" path="M 4.16667E-7 -2.59259E-6 L -0.09219 -2.59259E-6 C -0.13346 -2.59259E-6 -0.18425 0.08287 -0.18425 0.15047 L -0.18425 0.30116 " pathEditMode="relative" rAng="0" ptsTypes="AAAA">
                                      <p:cBhvr>
                                        <p:cTn id="104" dur="2000" fill="hold"/>
                                        <p:tgtEl>
                                          <p:spTgt spid="20"/>
                                        </p:tgtEl>
                                        <p:attrNameLst>
                                          <p:attrName>ppt_x</p:attrName>
                                          <p:attrName>ppt_y</p:attrName>
                                        </p:attrNameLst>
                                      </p:cBhvr>
                                      <p:rCtr x="-9219" y="15046"/>
                                    </p:animMotion>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cTn>
                              </p:par>
                              <p:par>
                                <p:cTn id="110" presetID="10" presetClass="entr" presetSubtype="0"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par>
                                <p:cTn id="113" presetID="10" presetClass="entr" presetSubtype="0" fill="hold" nodeType="with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childTnLst>
                                </p:cTn>
                              </p:par>
                              <p:par>
                                <p:cTn id="116" presetID="10" presetClass="entr" presetSubtype="0"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500"/>
                                        <p:tgtEl>
                                          <p:spTgt spid="1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500"/>
                                        <p:tgtEl>
                                          <p:spTgt spid="2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fade">
                                      <p:cBhvr>
                                        <p:cTn id="133" dur="500"/>
                                        <p:tgtEl>
                                          <p:spTgt spid="1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5"/>
                                        </p:tgtEl>
                                        <p:attrNameLst>
                                          <p:attrName>style.visibility</p:attrName>
                                        </p:attrNameLst>
                                      </p:cBhvr>
                                      <p:to>
                                        <p:strVal val="visible"/>
                                      </p:to>
                                    </p:set>
                                    <p:animEffect transition="in" filter="fade">
                                      <p:cBhvr>
                                        <p:cTn id="143" dur="500"/>
                                        <p:tgtEl>
                                          <p:spTgt spid="1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fade">
                                      <p:cBhvr>
                                        <p:cTn id="148" dur="500"/>
                                        <p:tgtEl>
                                          <p:spTgt spid="23"/>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500"/>
                                        <p:tgtEl>
                                          <p:spTgt spid="31"/>
                                        </p:tgtEl>
                                      </p:cBhvr>
                                    </p:animEffect>
                                  </p:childTnLst>
                                </p:cTn>
                              </p:par>
                            </p:childTnLst>
                          </p:cTn>
                        </p:par>
                        <p:par>
                          <p:cTn id="154" fill="hold">
                            <p:stCondLst>
                              <p:cond delay="500"/>
                            </p:stCondLst>
                            <p:childTnLst>
                              <p:par>
                                <p:cTn id="155" presetID="10" presetClass="entr" presetSubtype="0" fill="hold" nodeType="afterEffect">
                                  <p:stCondLst>
                                    <p:cond delay="1000"/>
                                  </p:stCondLst>
                                  <p:childTnLst>
                                    <p:set>
                                      <p:cBhvr>
                                        <p:cTn id="156" dur="1" fill="hold">
                                          <p:stCondLst>
                                            <p:cond delay="0"/>
                                          </p:stCondLst>
                                        </p:cTn>
                                        <p:tgtEl>
                                          <p:spTgt spid="30"/>
                                        </p:tgtEl>
                                        <p:attrNameLst>
                                          <p:attrName>style.visibility</p:attrName>
                                        </p:attrNameLst>
                                      </p:cBhvr>
                                      <p:to>
                                        <p:strVal val="visible"/>
                                      </p:to>
                                    </p:set>
                                    <p:animEffect transition="in" filter="fade">
                                      <p:cBhvr>
                                        <p:cTn id="157" dur="500"/>
                                        <p:tgtEl>
                                          <p:spTgt spid="3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3"/>
                                        </p:tgtEl>
                                        <p:attrNameLst>
                                          <p:attrName>style.visibility</p:attrName>
                                        </p:attrNameLst>
                                      </p:cBhvr>
                                      <p:to>
                                        <p:strVal val="visible"/>
                                      </p:to>
                                    </p:set>
                                    <p:animEffect transition="in" filter="fade">
                                      <p:cBhvr>
                                        <p:cTn id="162" dur="500"/>
                                        <p:tgtEl>
                                          <p:spTgt spid="33"/>
                                        </p:tgtEl>
                                      </p:cBhvr>
                                    </p:animEffec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2"/>
                                        </p:tgtEl>
                                        <p:attrNameLst>
                                          <p:attrName>style.visibility</p:attrName>
                                        </p:attrNameLst>
                                      </p:cBhvr>
                                      <p:to>
                                        <p:strVal val="visible"/>
                                      </p:to>
                                    </p:set>
                                    <p:animEffect transition="in" filter="fade">
                                      <p:cBhvr>
                                        <p:cTn id="1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A6B4A-14CD-4CC9-8A12-F3E0C355C829}"/>
              </a:ext>
            </a:extLst>
          </p:cNvPr>
          <p:cNvSpPr>
            <a:spLocks noGrp="1"/>
          </p:cNvSpPr>
          <p:nvPr>
            <p:ph type="title"/>
          </p:nvPr>
        </p:nvSpPr>
        <p:spPr/>
        <p:txBody>
          <a:bodyPr/>
          <a:lstStyle/>
          <a:p>
            <a:r>
              <a:rPr lang="nl-NL" dirty="0">
                <a:solidFill>
                  <a:srgbClr val="3B9241"/>
                </a:solidFill>
                <a:latin typeface="Gudea" panose="02000000000000000000" pitchFamily="2" charset="0"/>
              </a:rPr>
              <a:t>Relatie tussen vertrouwen en prestatie</a:t>
            </a:r>
          </a:p>
        </p:txBody>
      </p:sp>
      <p:sp>
        <p:nvSpPr>
          <p:cNvPr id="6" name="TextBox 3">
            <a:extLst>
              <a:ext uri="{FF2B5EF4-FFF2-40B4-BE49-F238E27FC236}">
                <a16:creationId xmlns:a16="http://schemas.microsoft.com/office/drawing/2014/main" id="{2C6AC9EA-8D4A-493A-BE2E-35A555276859}"/>
              </a:ext>
            </a:extLst>
          </p:cNvPr>
          <p:cNvSpPr txBox="1"/>
          <p:nvPr/>
        </p:nvSpPr>
        <p:spPr>
          <a:xfrm>
            <a:off x="3359696" y="1772817"/>
            <a:ext cx="1910167"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70AD47"/>
                </a:solidFill>
                <a:effectLst/>
                <a:uLnTx/>
                <a:uFillTx/>
                <a:latin typeface="Calibri" panose="020F0502020204030204"/>
                <a:ea typeface="+mn-ea"/>
                <a:cs typeface="+mn-cs"/>
              </a:rPr>
              <a:t>Vertrouwen</a:t>
            </a:r>
            <a:endParaRPr kumimoji="0" lang="en-GB" sz="2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79CB3468-8986-4E13-AB5E-F436C1198765}"/>
              </a:ext>
            </a:extLst>
          </p:cNvPr>
          <p:cNvSpPr txBox="1"/>
          <p:nvPr/>
        </p:nvSpPr>
        <p:spPr>
          <a:xfrm>
            <a:off x="5989943" y="1772817"/>
            <a:ext cx="2664296"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70AD47"/>
                </a:solidFill>
                <a:effectLst/>
                <a:uLnTx/>
                <a:uFillTx/>
                <a:latin typeface="Calibri" panose="020F0502020204030204"/>
                <a:ea typeface="+mn-ea"/>
                <a:cs typeface="+mn-cs"/>
              </a:rPr>
              <a:t>Prestatie</a:t>
            </a:r>
            <a:endParaRPr kumimoji="0" lang="en-GB" sz="2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C0E58B09-A26F-494A-B89E-9EB1AFB344C5}"/>
              </a:ext>
            </a:extLst>
          </p:cNvPr>
          <p:cNvCxnSpPr>
            <a:cxnSpLocks/>
            <a:stCxn id="6" idx="3"/>
            <a:endCxn id="7" idx="1"/>
          </p:cNvCxnSpPr>
          <p:nvPr/>
        </p:nvCxnSpPr>
        <p:spPr>
          <a:xfrm>
            <a:off x="5269863" y="2003650"/>
            <a:ext cx="720080" cy="0"/>
          </a:xfrm>
          <a:prstGeom prst="straightConnector1">
            <a:avLst/>
          </a:prstGeom>
          <a:ln w="28575">
            <a:solidFill>
              <a:schemeClr val="accent6">
                <a:lumMod val="75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9" name="Picture 27" descr="Gerelateerde afbeelding">
            <a:extLst>
              <a:ext uri="{FF2B5EF4-FFF2-40B4-BE49-F238E27FC236}">
                <a16:creationId xmlns:a16="http://schemas.microsoft.com/office/drawing/2014/main" id="{AB887681-5E40-4859-9A4B-5482ED9C2A86}"/>
              </a:ext>
            </a:extLst>
          </p:cNvPr>
          <p:cNvPicPr>
            <a:picLocks noChangeAspect="1" noChangeArrowheads="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9455" y="2430042"/>
            <a:ext cx="334727" cy="406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9" descr="Afbeeldingsresultaat voor risks icon">
            <a:extLst>
              <a:ext uri="{FF2B5EF4-FFF2-40B4-BE49-F238E27FC236}">
                <a16:creationId xmlns:a16="http://schemas.microsoft.com/office/drawing/2014/main" id="{F9D03D8C-307A-47FD-A5C7-D29DB6619C10}"/>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4338" y="2408836"/>
            <a:ext cx="449212" cy="449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5" descr="Afbeeldingsresultaat voor time icon">
            <a:extLst>
              <a:ext uri="{FF2B5EF4-FFF2-40B4-BE49-F238E27FC236}">
                <a16:creationId xmlns:a16="http://schemas.microsoft.com/office/drawing/2014/main" id="{98B0D75E-3B2F-4BCE-9B35-30DF01C45492}"/>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5559" y="2348023"/>
            <a:ext cx="570839" cy="5708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9" descr="Afbeeldingsresultaat voor quality icon">
            <a:extLst>
              <a:ext uri="{FF2B5EF4-FFF2-40B4-BE49-F238E27FC236}">
                <a16:creationId xmlns:a16="http://schemas.microsoft.com/office/drawing/2014/main" id="{1FC37622-B488-4651-BBAD-39373F90A01E}"/>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1622" y="2314125"/>
            <a:ext cx="638634" cy="6386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7">
            <a:extLst>
              <a:ext uri="{FF2B5EF4-FFF2-40B4-BE49-F238E27FC236}">
                <a16:creationId xmlns:a16="http://schemas.microsoft.com/office/drawing/2014/main" id="{90544AE2-167D-4EE3-BDF3-C9B4F3FF0885}"/>
              </a:ext>
            </a:extLst>
          </p:cNvPr>
          <p:cNvSpPr/>
          <p:nvPr/>
        </p:nvSpPr>
        <p:spPr>
          <a:xfrm>
            <a:off x="1127448" y="3340381"/>
            <a:ext cx="237626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546A"/>
                </a:solidFill>
                <a:effectLst/>
                <a:uLnTx/>
                <a:uFillTx/>
                <a:latin typeface="Calibri" panose="020F0502020204030204"/>
                <a:ea typeface="+mn-ea"/>
                <a:cs typeface="+mn-cs"/>
              </a:rPr>
              <a:t>Blomqvist</a:t>
            </a: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 1997; Connelly, Miller, &amp; Devers, 2012; </a:t>
            </a:r>
            <a:r>
              <a:rPr kumimoji="0" lang="en-GB" sz="1400" b="0" i="0" u="none" strike="noStrike" kern="1200" cap="none" spc="0" normalizeH="0" baseline="0" noProof="0" dirty="0" err="1">
                <a:ln>
                  <a:noFill/>
                </a:ln>
                <a:solidFill>
                  <a:srgbClr val="44546A"/>
                </a:solidFill>
                <a:effectLst/>
                <a:uLnTx/>
                <a:uFillTx/>
                <a:latin typeface="Calibri" panose="020F0502020204030204"/>
                <a:ea typeface="+mn-ea"/>
                <a:cs typeface="+mn-cs"/>
              </a:rPr>
              <a:t>Kadefors</a:t>
            </a: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 2004; McAllister, 1997</a:t>
            </a:r>
          </a:p>
        </p:txBody>
      </p:sp>
      <p:pic>
        <p:nvPicPr>
          <p:cNvPr id="14" name="Picture 6" descr="Afbeeldingsresultaat voor balance icon">
            <a:extLst>
              <a:ext uri="{FF2B5EF4-FFF2-40B4-BE49-F238E27FC236}">
                <a16:creationId xmlns:a16="http://schemas.microsoft.com/office/drawing/2014/main" id="{37A88663-1014-4BD9-92FA-B9BE3E907DD4}"/>
              </a:ext>
            </a:extLst>
          </p:cNvPr>
          <p:cNvPicPr>
            <a:picLocks noChangeAspect="1" noChangeArrowheads="1"/>
          </p:cNvPicPr>
          <p:nvPr/>
        </p:nvPicPr>
        <p:blipFill>
          <a:blip r:embed="rId6" cstate="print">
            <a:clrChange>
              <a:clrFrom>
                <a:srgbClr val="000000">
                  <a:alpha val="0"/>
                </a:srgbClr>
              </a:clrFrom>
              <a:clrTo>
                <a:srgbClr val="000000">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2118" y="4797152"/>
            <a:ext cx="1507900" cy="753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fbeeldingsresultaat voor up icon">
            <a:extLst>
              <a:ext uri="{FF2B5EF4-FFF2-40B4-BE49-F238E27FC236}">
                <a16:creationId xmlns:a16="http://schemas.microsoft.com/office/drawing/2014/main" id="{C9D31923-4F6C-4641-913E-9FF9AE5985AC}"/>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0016" y="3419656"/>
            <a:ext cx="795559" cy="7955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fbeeldingsresultaat voor up icon">
            <a:extLst>
              <a:ext uri="{FF2B5EF4-FFF2-40B4-BE49-F238E27FC236}">
                <a16:creationId xmlns:a16="http://schemas.microsoft.com/office/drawing/2014/main" id="{642D8475-1270-4E33-A565-96553AE42859}"/>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4312" y="3419656"/>
            <a:ext cx="795559" cy="7955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048">
            <a:extLst>
              <a:ext uri="{FF2B5EF4-FFF2-40B4-BE49-F238E27FC236}">
                <a16:creationId xmlns:a16="http://schemas.microsoft.com/office/drawing/2014/main" id="{7BDBD746-D42D-4D45-BA53-FD6F4E190475}"/>
              </a:ext>
            </a:extLst>
          </p:cNvPr>
          <p:cNvSpPr/>
          <p:nvPr/>
        </p:nvSpPr>
        <p:spPr>
          <a:xfrm>
            <a:off x="1127448" y="4912517"/>
            <a:ext cx="20882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Stevens, MacDuffie, &amp; Helper, 2015</a:t>
            </a:r>
          </a:p>
        </p:txBody>
      </p:sp>
      <p:sp>
        <p:nvSpPr>
          <p:cNvPr id="18" name="TextBox 2049">
            <a:extLst>
              <a:ext uri="{FF2B5EF4-FFF2-40B4-BE49-F238E27FC236}">
                <a16:creationId xmlns:a16="http://schemas.microsoft.com/office/drawing/2014/main" id="{CAC5C229-298F-4B99-9346-0AB2721BA1EB}"/>
              </a:ext>
            </a:extLst>
          </p:cNvPr>
          <p:cNvSpPr txBox="1"/>
          <p:nvPr/>
        </p:nvSpPr>
        <p:spPr>
          <a:xfrm>
            <a:off x="2927648" y="5571306"/>
            <a:ext cx="16221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ED7D31"/>
                </a:solidFill>
                <a:effectLst/>
                <a:uLnTx/>
                <a:uFillTx/>
                <a:latin typeface="Calibri" panose="020F0502020204030204"/>
                <a:ea typeface="+mn-ea"/>
                <a:cs typeface="+mn-cs"/>
              </a:rPr>
              <a:t>vertrouwen</a:t>
            </a: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9" name="TextBox 40">
            <a:extLst>
              <a:ext uri="{FF2B5EF4-FFF2-40B4-BE49-F238E27FC236}">
                <a16:creationId xmlns:a16="http://schemas.microsoft.com/office/drawing/2014/main" id="{3F285885-4BF3-4FEF-A21E-15B9342B8603}"/>
              </a:ext>
            </a:extLst>
          </p:cNvPr>
          <p:cNvSpPr txBox="1"/>
          <p:nvPr/>
        </p:nvSpPr>
        <p:spPr>
          <a:xfrm>
            <a:off x="4696069" y="5440604"/>
            <a:ext cx="16221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ED7D31"/>
                </a:solidFill>
                <a:effectLst/>
                <a:uLnTx/>
                <a:uFillTx/>
                <a:latin typeface="Calibri" panose="020F0502020204030204"/>
                <a:ea typeface="+mn-ea"/>
                <a:cs typeface="+mn-cs"/>
              </a:rPr>
              <a:t>gezond wantrouwen</a:t>
            </a:r>
            <a:endParaRPr kumimoji="0" lang="en-GB"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pic>
        <p:nvPicPr>
          <p:cNvPr id="20" name="Picture 2" descr="Afbeeldingsresultaat voor stable icon">
            <a:extLst>
              <a:ext uri="{FF2B5EF4-FFF2-40B4-BE49-F238E27FC236}">
                <a16:creationId xmlns:a16="http://schemas.microsoft.com/office/drawing/2014/main" id="{7D41AF92-5DB4-4D33-BEA7-78825354BF27}"/>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83509" y="4577407"/>
            <a:ext cx="1277164" cy="1277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fbeeldingsresultaat voor high five icon">
            <a:extLst>
              <a:ext uri="{FF2B5EF4-FFF2-40B4-BE49-F238E27FC236}">
                <a16:creationId xmlns:a16="http://schemas.microsoft.com/office/drawing/2014/main" id="{24BB255F-7176-4761-BDFD-2526BA032CE9}"/>
              </a:ext>
            </a:extLst>
          </p:cNvPr>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0851" y="1408349"/>
            <a:ext cx="538104" cy="53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A6B4A-14CD-4CC9-8A12-F3E0C355C829}"/>
              </a:ext>
            </a:extLst>
          </p:cNvPr>
          <p:cNvSpPr>
            <a:spLocks noGrp="1"/>
          </p:cNvSpPr>
          <p:nvPr>
            <p:ph type="title"/>
          </p:nvPr>
        </p:nvSpPr>
        <p:spPr/>
        <p:txBody>
          <a:bodyPr/>
          <a:lstStyle/>
          <a:p>
            <a:r>
              <a:rPr lang="nl-NL" dirty="0">
                <a:solidFill>
                  <a:srgbClr val="3B9241"/>
                </a:solidFill>
                <a:latin typeface="Gudea" panose="02000000000000000000" pitchFamily="2" charset="0"/>
              </a:rPr>
              <a:t>Wanneer is vertrouwen nodig?</a:t>
            </a:r>
          </a:p>
        </p:txBody>
      </p:sp>
      <p:sp>
        <p:nvSpPr>
          <p:cNvPr id="3" name="Tijdelijke aanduiding voor inhoud 2">
            <a:extLst>
              <a:ext uri="{FF2B5EF4-FFF2-40B4-BE49-F238E27FC236}">
                <a16:creationId xmlns:a16="http://schemas.microsoft.com/office/drawing/2014/main" id="{9B6F5F6C-B7EB-4253-91D8-3E0063BDC5B7}"/>
              </a:ext>
            </a:extLst>
          </p:cNvPr>
          <p:cNvSpPr>
            <a:spLocks noGrp="1"/>
          </p:cNvSpPr>
          <p:nvPr>
            <p:ph idx="1"/>
          </p:nvPr>
        </p:nvSpPr>
        <p:spPr/>
        <p:txBody>
          <a:bodyPr>
            <a:normAutofit/>
          </a:bodyPr>
          <a:lstStyle/>
          <a:p>
            <a:pPr>
              <a:buClr>
                <a:schemeClr val="accent2"/>
              </a:buClr>
            </a:pPr>
            <a:r>
              <a:rPr lang="en-US" sz="2600" dirty="0">
                <a:solidFill>
                  <a:schemeClr val="tx2"/>
                </a:solidFill>
                <a:latin typeface="Open Sans" panose="020B0606030504020204" pitchFamily="34" charset="0"/>
              </a:rPr>
              <a:t>‘Under perfect information no trust is needed’ (Simmel, 1906)</a:t>
            </a:r>
          </a:p>
        </p:txBody>
      </p:sp>
      <p:sp>
        <p:nvSpPr>
          <p:cNvPr id="4" name="Rectangle 3">
            <a:extLst>
              <a:ext uri="{FF2B5EF4-FFF2-40B4-BE49-F238E27FC236}">
                <a16:creationId xmlns:a16="http://schemas.microsoft.com/office/drawing/2014/main" id="{B0799692-CB2D-4CA4-BDA5-B018C2870E6C}"/>
              </a:ext>
            </a:extLst>
          </p:cNvPr>
          <p:cNvSpPr>
            <a:spLocks noChangeArrowheads="1"/>
          </p:cNvSpPr>
          <p:nvPr/>
        </p:nvSpPr>
        <p:spPr bwMode="auto">
          <a:xfrm>
            <a:off x="2640014" y="3563466"/>
            <a:ext cx="6840537" cy="1225550"/>
          </a:xfrm>
          <a:prstGeom prst="rect">
            <a:avLst/>
          </a:prstGeom>
          <a:noFill/>
          <a:ln w="38100"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ts val="2500"/>
              </a:lnSpc>
              <a:buClr>
                <a:srgbClr val="00A6D6"/>
              </a:buClr>
              <a:buChar char="•"/>
              <a:defRPr sz="2000">
                <a:solidFill>
                  <a:schemeClr val="tx1"/>
                </a:solidFill>
                <a:latin typeface="Tahoma" pitchFamily="34" charset="0"/>
                <a:ea typeface="ＭＳ Ｐゴシック"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ＭＳ Ｐゴシック"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ＭＳ Ｐゴシック"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ＭＳ Ｐゴシック"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ＭＳ Ｐゴシック"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cxnSp>
        <p:nvCxnSpPr>
          <p:cNvPr id="5" name="Straight Connector 5">
            <a:extLst>
              <a:ext uri="{FF2B5EF4-FFF2-40B4-BE49-F238E27FC236}">
                <a16:creationId xmlns:a16="http://schemas.microsoft.com/office/drawing/2014/main" id="{1959FFB1-4703-46BC-B92C-FDFD152660FF}"/>
              </a:ext>
            </a:extLst>
          </p:cNvPr>
          <p:cNvCxnSpPr>
            <a:cxnSpLocks noChangeShapeType="1"/>
          </p:cNvCxnSpPr>
          <p:nvPr/>
        </p:nvCxnSpPr>
        <p:spPr bwMode="auto">
          <a:xfrm>
            <a:off x="2640014" y="3563466"/>
            <a:ext cx="6840537" cy="1225550"/>
          </a:xfrm>
          <a:prstGeom prst="line">
            <a:avLst/>
          </a:prstGeom>
          <a:noFill/>
          <a:ln w="38100" algn="ctr">
            <a:solidFill>
              <a:schemeClr val="accent6">
                <a:lumMod val="75000"/>
              </a:schemeClr>
            </a:solidFill>
            <a:round/>
            <a:headEnd/>
            <a:tailEnd/>
          </a:ln>
          <a:extLst>
            <a:ext uri="{909E8E84-426E-40DD-AFC4-6F175D3DCCD1}">
              <a14:hiddenFill xmlns:a14="http://schemas.microsoft.com/office/drawing/2010/main">
                <a:noFill/>
              </a14:hiddenFill>
            </a:ext>
          </a:extLst>
        </p:spPr>
      </p:cxnSp>
      <p:sp>
        <p:nvSpPr>
          <p:cNvPr id="6" name="TextBox 6">
            <a:extLst>
              <a:ext uri="{FF2B5EF4-FFF2-40B4-BE49-F238E27FC236}">
                <a16:creationId xmlns:a16="http://schemas.microsoft.com/office/drawing/2014/main" id="{D18E7EEA-3670-44F5-A839-0B79AED24737}"/>
              </a:ext>
            </a:extLst>
          </p:cNvPr>
          <p:cNvSpPr txBox="1">
            <a:spLocks noChangeArrowheads="1"/>
          </p:cNvSpPr>
          <p:nvPr/>
        </p:nvSpPr>
        <p:spPr bwMode="auto">
          <a:xfrm>
            <a:off x="2782889" y="4176241"/>
            <a:ext cx="3683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500"/>
              </a:lnSpc>
              <a:buClr>
                <a:srgbClr val="00A6D6"/>
              </a:buClr>
              <a:buChar char="•"/>
              <a:defRPr sz="2000">
                <a:solidFill>
                  <a:schemeClr val="tx1"/>
                </a:solidFill>
                <a:latin typeface="Tahoma" pitchFamily="34" charset="0"/>
                <a:ea typeface="ＭＳ Ｐゴシック"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ＭＳ Ｐゴシック"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ＭＳ Ｐゴシック"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ＭＳ Ｐゴシック"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ＭＳ Ｐゴシック"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rPr>
              <a:t>Berekenend vertrouwen (contract)</a:t>
            </a:r>
            <a:endParaRPr kumimoji="0" lang="en-GB"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endParaRPr>
          </a:p>
        </p:txBody>
      </p:sp>
      <p:sp>
        <p:nvSpPr>
          <p:cNvPr id="7" name="TextBox 7">
            <a:extLst>
              <a:ext uri="{FF2B5EF4-FFF2-40B4-BE49-F238E27FC236}">
                <a16:creationId xmlns:a16="http://schemas.microsoft.com/office/drawing/2014/main" id="{45C166C6-5BA9-4635-A091-4C38A899F7CB}"/>
              </a:ext>
            </a:extLst>
          </p:cNvPr>
          <p:cNvSpPr txBox="1">
            <a:spLocks noChangeArrowheads="1"/>
          </p:cNvSpPr>
          <p:nvPr/>
        </p:nvSpPr>
        <p:spPr bwMode="auto">
          <a:xfrm>
            <a:off x="6956031" y="3749204"/>
            <a:ext cx="2524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500"/>
              </a:lnSpc>
              <a:buClr>
                <a:srgbClr val="00A6D6"/>
              </a:buClr>
              <a:buChar char="•"/>
              <a:defRPr sz="2000">
                <a:solidFill>
                  <a:schemeClr val="tx1"/>
                </a:solidFill>
                <a:latin typeface="Tahoma" pitchFamily="34" charset="0"/>
                <a:ea typeface="ＭＳ Ｐゴシック"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ＭＳ Ｐゴシック"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ＭＳ Ｐゴシック"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ＭＳ Ｐゴシック"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ＭＳ Ｐゴシック"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rPr>
              <a:t>Relationeel vertrouwen</a:t>
            </a:r>
            <a:endParaRPr kumimoji="0" lang="en-GB"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endParaRPr>
          </a:p>
        </p:txBody>
      </p:sp>
      <p:sp>
        <p:nvSpPr>
          <p:cNvPr id="8" name="TextBox 8">
            <a:extLst>
              <a:ext uri="{FF2B5EF4-FFF2-40B4-BE49-F238E27FC236}">
                <a16:creationId xmlns:a16="http://schemas.microsoft.com/office/drawing/2014/main" id="{13D9E180-C4F8-4400-B58B-94C28CF386DD}"/>
              </a:ext>
            </a:extLst>
          </p:cNvPr>
          <p:cNvSpPr txBox="1">
            <a:spLocks noChangeArrowheads="1"/>
          </p:cNvSpPr>
          <p:nvPr/>
        </p:nvSpPr>
        <p:spPr bwMode="auto">
          <a:xfrm>
            <a:off x="6959600" y="5004916"/>
            <a:ext cx="237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500"/>
              </a:lnSpc>
              <a:buClr>
                <a:srgbClr val="00A6D6"/>
              </a:buClr>
              <a:buChar char="•"/>
              <a:defRPr sz="2000">
                <a:solidFill>
                  <a:schemeClr val="tx1"/>
                </a:solidFill>
                <a:latin typeface="Tahoma" pitchFamily="34" charset="0"/>
                <a:ea typeface="ＭＳ Ｐゴシック"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ＭＳ Ｐゴシック"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ＭＳ Ｐゴシック"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ＭＳ Ｐゴシック"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ＭＳ Ｐゴシック"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rPr>
              <a:t>Rousseau et al., 1998</a:t>
            </a:r>
            <a:endParaRPr kumimoji="0" lang="en-GB" altLang="en-US" sz="18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endParaRPr>
          </a:p>
        </p:txBody>
      </p:sp>
    </p:spTree>
    <p:extLst>
      <p:ext uri="{BB962C8B-B14F-4D97-AF65-F5344CB8AC3E}">
        <p14:creationId xmlns:p14="http://schemas.microsoft.com/office/powerpoint/2010/main" val="234342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FADE0D-5112-4CC6-A884-83758DDC3FFE}"/>
              </a:ext>
            </a:extLst>
          </p:cNvPr>
          <p:cNvSpPr txBox="1">
            <a:spLocks noChangeArrowheads="1"/>
          </p:cNvSpPr>
          <p:nvPr/>
        </p:nvSpPr>
        <p:spPr bwMode="auto">
          <a:xfrm>
            <a:off x="6283918" y="5601047"/>
            <a:ext cx="3095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500"/>
              </a:lnSpc>
              <a:buClr>
                <a:srgbClr val="00A6D6"/>
              </a:buClr>
              <a:buChar char="•"/>
              <a:defRPr sz="2000">
                <a:solidFill>
                  <a:schemeClr val="tx1"/>
                </a:solidFill>
                <a:latin typeface="Tahoma" pitchFamily="34" charset="0"/>
                <a:ea typeface="ＭＳ Ｐゴシック"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ＭＳ Ｐゴシック"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ＭＳ Ｐゴシック"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ＭＳ Ｐゴシック"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ＭＳ Ｐゴシック"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rPr>
              <a:t>Wong, Cheung, </a:t>
            </a:r>
            <a:r>
              <a:rPr kumimoji="0" lang="en-GB" altLang="en-US" sz="1200" b="0" i="0" u="none" strike="noStrike" kern="1200" cap="none" spc="0" normalizeH="0" baseline="0" noProof="0" dirty="0" err="1">
                <a:ln>
                  <a:noFill/>
                </a:ln>
                <a:solidFill>
                  <a:srgbClr val="44546A"/>
                </a:solidFill>
                <a:effectLst/>
                <a:uLnTx/>
                <a:uFillTx/>
                <a:latin typeface="Tahoma" pitchFamily="34" charset="0"/>
                <a:ea typeface="ＭＳ Ｐゴシック" pitchFamily="34" charset="-128"/>
                <a:cs typeface="+mn-cs"/>
              </a:rPr>
              <a:t>Yiu</a:t>
            </a:r>
            <a:r>
              <a:rPr kumimoji="0" lang="en-GB" altLang="en-US" sz="1200" b="0" i="0" u="none" strike="noStrike" kern="1200" cap="none" spc="0" normalizeH="0" baseline="0" noProof="0" dirty="0">
                <a:ln>
                  <a:noFill/>
                </a:ln>
                <a:solidFill>
                  <a:srgbClr val="44546A"/>
                </a:solidFill>
                <a:effectLst/>
                <a:uLnTx/>
                <a:uFillTx/>
                <a:latin typeface="Tahoma" pitchFamily="34" charset="0"/>
                <a:ea typeface="ＭＳ Ｐゴシック" pitchFamily="34" charset="-128"/>
                <a:cs typeface="+mn-cs"/>
              </a:rPr>
              <a:t> &amp; Pang, 2007</a:t>
            </a:r>
          </a:p>
        </p:txBody>
      </p:sp>
      <p:grpSp>
        <p:nvGrpSpPr>
          <p:cNvPr id="5" name="Groep 4">
            <a:extLst>
              <a:ext uri="{FF2B5EF4-FFF2-40B4-BE49-F238E27FC236}">
                <a16:creationId xmlns:a16="http://schemas.microsoft.com/office/drawing/2014/main" id="{375E46E6-6DCB-4A41-9563-9C69107D2ADF}"/>
              </a:ext>
            </a:extLst>
          </p:cNvPr>
          <p:cNvGrpSpPr/>
          <p:nvPr/>
        </p:nvGrpSpPr>
        <p:grpSpPr>
          <a:xfrm>
            <a:off x="1055440" y="369000"/>
            <a:ext cx="6119813" cy="6120000"/>
            <a:chOff x="6350" y="369000"/>
            <a:chExt cx="6119813" cy="6120000"/>
          </a:xfrm>
          <a:solidFill>
            <a:schemeClr val="accent6">
              <a:lumMod val="75000"/>
            </a:schemeClr>
          </a:solidFill>
        </p:grpSpPr>
        <p:sp>
          <p:nvSpPr>
            <p:cNvPr id="6" name="Ovaal 5">
              <a:extLst>
                <a:ext uri="{FF2B5EF4-FFF2-40B4-BE49-F238E27FC236}">
                  <a16:creationId xmlns:a16="http://schemas.microsoft.com/office/drawing/2014/main" id="{DCFADA17-7030-4B16-B19E-BB8CA69F088E}"/>
                </a:ext>
              </a:extLst>
            </p:cNvPr>
            <p:cNvSpPr/>
            <p:nvPr/>
          </p:nvSpPr>
          <p:spPr>
            <a:xfrm>
              <a:off x="6350" y="369000"/>
              <a:ext cx="6119813" cy="61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al 6">
              <a:extLst>
                <a:ext uri="{FF2B5EF4-FFF2-40B4-BE49-F238E27FC236}">
                  <a16:creationId xmlns:a16="http://schemas.microsoft.com/office/drawing/2014/main" id="{3A7D794C-4636-414A-9AE7-DED13E83A264}"/>
                </a:ext>
              </a:extLst>
            </p:cNvPr>
            <p:cNvSpPr/>
            <p:nvPr/>
          </p:nvSpPr>
          <p:spPr>
            <a:xfrm>
              <a:off x="1446257" y="1808820"/>
              <a:ext cx="3240000" cy="324036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Rechte verbindingslijn 7">
              <a:extLst>
                <a:ext uri="{FF2B5EF4-FFF2-40B4-BE49-F238E27FC236}">
                  <a16:creationId xmlns:a16="http://schemas.microsoft.com/office/drawing/2014/main" id="{A87E4E56-4677-423B-A502-FB5189C93BEE}"/>
                </a:ext>
              </a:extLst>
            </p:cNvPr>
            <p:cNvCxnSpPr>
              <a:stCxn id="6" idx="0"/>
              <a:endCxn id="7" idx="0"/>
            </p:cNvCxnSpPr>
            <p:nvPr/>
          </p:nvCxnSpPr>
          <p:spPr>
            <a:xfrm>
              <a:off x="3066257" y="369000"/>
              <a:ext cx="0" cy="1439820"/>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9" name="Rechte verbindingslijn 8">
              <a:extLst>
                <a:ext uri="{FF2B5EF4-FFF2-40B4-BE49-F238E27FC236}">
                  <a16:creationId xmlns:a16="http://schemas.microsoft.com/office/drawing/2014/main" id="{F79590D3-3FBE-41B0-B138-79DD43A4D950}"/>
                </a:ext>
              </a:extLst>
            </p:cNvPr>
            <p:cNvCxnSpPr>
              <a:cxnSpLocks/>
            </p:cNvCxnSpPr>
            <p:nvPr/>
          </p:nvCxnSpPr>
          <p:spPr>
            <a:xfrm>
              <a:off x="695400" y="1484784"/>
              <a:ext cx="1132150" cy="900185"/>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28C6C595-0AD7-4BEC-9BAE-AD6CEA28B598}"/>
                </a:ext>
              </a:extLst>
            </p:cNvPr>
            <p:cNvCxnSpPr>
              <a:cxnSpLocks/>
            </p:cNvCxnSpPr>
            <p:nvPr/>
          </p:nvCxnSpPr>
          <p:spPr>
            <a:xfrm flipV="1">
              <a:off x="6350" y="3573016"/>
              <a:ext cx="1439907" cy="215684"/>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4E84CB81-4A56-45AE-8D4C-E9B590BE7479}"/>
                </a:ext>
              </a:extLst>
            </p:cNvPr>
            <p:cNvCxnSpPr>
              <a:cxnSpLocks/>
            </p:cNvCxnSpPr>
            <p:nvPr/>
          </p:nvCxnSpPr>
          <p:spPr>
            <a:xfrm flipH="1">
              <a:off x="1631949" y="4873012"/>
              <a:ext cx="719635" cy="1292292"/>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12" name="Rechte verbindingslijn 11">
              <a:extLst>
                <a:ext uri="{FF2B5EF4-FFF2-40B4-BE49-F238E27FC236}">
                  <a16:creationId xmlns:a16="http://schemas.microsoft.com/office/drawing/2014/main" id="{FCD31BD0-7B21-418B-BD42-97D452775F3B}"/>
                </a:ext>
              </a:extLst>
            </p:cNvPr>
            <p:cNvCxnSpPr>
              <a:cxnSpLocks/>
            </p:cNvCxnSpPr>
            <p:nvPr/>
          </p:nvCxnSpPr>
          <p:spPr>
            <a:xfrm>
              <a:off x="3791491" y="4873012"/>
              <a:ext cx="822577" cy="1220284"/>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13" name="Rechte verbindingslijn 12">
              <a:extLst>
                <a:ext uri="{FF2B5EF4-FFF2-40B4-BE49-F238E27FC236}">
                  <a16:creationId xmlns:a16="http://schemas.microsoft.com/office/drawing/2014/main" id="{EFF55502-1E10-4B97-A78A-A52F66F659A2}"/>
                </a:ext>
              </a:extLst>
            </p:cNvPr>
            <p:cNvCxnSpPr>
              <a:cxnSpLocks/>
            </p:cNvCxnSpPr>
            <p:nvPr/>
          </p:nvCxnSpPr>
          <p:spPr>
            <a:xfrm>
              <a:off x="4686257" y="3680858"/>
              <a:ext cx="1386296" cy="252198"/>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cxnSp>
          <p:nvCxnSpPr>
            <p:cNvPr id="14" name="Rechte verbindingslijn 13">
              <a:extLst>
                <a:ext uri="{FF2B5EF4-FFF2-40B4-BE49-F238E27FC236}">
                  <a16:creationId xmlns:a16="http://schemas.microsoft.com/office/drawing/2014/main" id="{A531ABEC-7A9F-4D8F-A1BF-6D6E45255D69}"/>
                </a:ext>
              </a:extLst>
            </p:cNvPr>
            <p:cNvCxnSpPr>
              <a:cxnSpLocks/>
            </p:cNvCxnSpPr>
            <p:nvPr/>
          </p:nvCxnSpPr>
          <p:spPr>
            <a:xfrm flipV="1">
              <a:off x="4295800" y="1484784"/>
              <a:ext cx="1125495" cy="878076"/>
            </a:xfrm>
            <a:prstGeom prst="line">
              <a:avLst/>
            </a:prstGeom>
            <a:grpFill/>
            <a:ln w="28575">
              <a:solidFill>
                <a:schemeClr val="bg1"/>
              </a:solidFill>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061037E9-A5D2-41C3-B1AB-8E1565998035}"/>
                </a:ext>
              </a:extLst>
            </p:cNvPr>
            <p:cNvSpPr txBox="1"/>
            <p:nvPr/>
          </p:nvSpPr>
          <p:spPr>
            <a:xfrm>
              <a:off x="1199465" y="1054477"/>
              <a:ext cx="1857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Communicatie systemen</a:t>
              </a:r>
            </a:p>
          </p:txBody>
        </p:sp>
        <p:sp>
          <p:nvSpPr>
            <p:cNvPr id="16" name="Tekstvak 15">
              <a:extLst>
                <a:ext uri="{FF2B5EF4-FFF2-40B4-BE49-F238E27FC236}">
                  <a16:creationId xmlns:a16="http://schemas.microsoft.com/office/drawing/2014/main" id="{4496EC1C-DA6C-4556-8BAB-FD86DA1DFF6E}"/>
                </a:ext>
              </a:extLst>
            </p:cNvPr>
            <p:cNvSpPr txBox="1"/>
            <p:nvPr/>
          </p:nvSpPr>
          <p:spPr>
            <a:xfrm>
              <a:off x="3403518" y="1079407"/>
              <a:ext cx="1857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Organisatie beleid</a:t>
              </a:r>
            </a:p>
          </p:txBody>
        </p:sp>
        <p:sp>
          <p:nvSpPr>
            <p:cNvPr id="17" name="Tekstvak 16">
              <a:extLst>
                <a:ext uri="{FF2B5EF4-FFF2-40B4-BE49-F238E27FC236}">
                  <a16:creationId xmlns:a16="http://schemas.microsoft.com/office/drawing/2014/main" id="{4BA908CC-E089-4803-9F6C-D937A70DC1C5}"/>
                </a:ext>
              </a:extLst>
            </p:cNvPr>
            <p:cNvSpPr txBox="1"/>
            <p:nvPr/>
          </p:nvSpPr>
          <p:spPr>
            <a:xfrm>
              <a:off x="47328" y="2456892"/>
              <a:ext cx="16951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Contracten en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overeen-komsten</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kstvak 17">
              <a:extLst>
                <a:ext uri="{FF2B5EF4-FFF2-40B4-BE49-F238E27FC236}">
                  <a16:creationId xmlns:a16="http://schemas.microsoft.com/office/drawing/2014/main" id="{A3E2417A-63D0-4C1E-9114-307964FB12B6}"/>
                </a:ext>
              </a:extLst>
            </p:cNvPr>
            <p:cNvSpPr txBox="1"/>
            <p:nvPr/>
          </p:nvSpPr>
          <p:spPr>
            <a:xfrm>
              <a:off x="365875" y="4258493"/>
              <a:ext cx="1857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Emotionele investeringen</a:t>
              </a:r>
            </a:p>
          </p:txBody>
        </p:sp>
        <p:sp>
          <p:nvSpPr>
            <p:cNvPr id="19" name="Tekstvak 18">
              <a:extLst>
                <a:ext uri="{FF2B5EF4-FFF2-40B4-BE49-F238E27FC236}">
                  <a16:creationId xmlns:a16="http://schemas.microsoft.com/office/drawing/2014/main" id="{B69505E3-15A5-4A75-8AEA-A257622752EE}"/>
                </a:ext>
              </a:extLst>
            </p:cNvPr>
            <p:cNvSpPr txBox="1"/>
            <p:nvPr/>
          </p:nvSpPr>
          <p:spPr>
            <a:xfrm>
              <a:off x="2217222" y="5507940"/>
              <a:ext cx="1857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Bedachtzaam</a:t>
              </a:r>
            </a:p>
          </p:txBody>
        </p:sp>
        <p:sp>
          <p:nvSpPr>
            <p:cNvPr id="20" name="Tekstvak 19">
              <a:extLst>
                <a:ext uri="{FF2B5EF4-FFF2-40B4-BE49-F238E27FC236}">
                  <a16:creationId xmlns:a16="http://schemas.microsoft.com/office/drawing/2014/main" id="{25804521-FA41-4FA1-835A-F986A6B260FF}"/>
                </a:ext>
              </a:extLst>
            </p:cNvPr>
            <p:cNvSpPr txBox="1"/>
            <p:nvPr/>
          </p:nvSpPr>
          <p:spPr>
            <a:xfrm>
              <a:off x="3966622" y="4632229"/>
              <a:ext cx="1857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Communicatie / Interactie</a:t>
              </a:r>
            </a:p>
          </p:txBody>
        </p:sp>
        <p:sp>
          <p:nvSpPr>
            <p:cNvPr id="21" name="Tekstvak 20">
              <a:extLst>
                <a:ext uri="{FF2B5EF4-FFF2-40B4-BE49-F238E27FC236}">
                  <a16:creationId xmlns:a16="http://schemas.microsoft.com/office/drawing/2014/main" id="{CB4DF7E6-33AC-4FA3-95DF-E05859E85B4B}"/>
                </a:ext>
              </a:extLst>
            </p:cNvPr>
            <p:cNvSpPr txBox="1"/>
            <p:nvPr/>
          </p:nvSpPr>
          <p:spPr>
            <a:xfrm>
              <a:off x="4821625" y="2613013"/>
              <a:ext cx="1132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Kennis</a:t>
              </a:r>
            </a:p>
          </p:txBody>
        </p:sp>
        <p:sp>
          <p:nvSpPr>
            <p:cNvPr id="22" name="Boog 21">
              <a:extLst>
                <a:ext uri="{FF2B5EF4-FFF2-40B4-BE49-F238E27FC236}">
                  <a16:creationId xmlns:a16="http://schemas.microsoft.com/office/drawing/2014/main" id="{2CDE61E1-3DE4-4D79-AB3A-89EF195121C5}"/>
                </a:ext>
              </a:extLst>
            </p:cNvPr>
            <p:cNvSpPr/>
            <p:nvPr/>
          </p:nvSpPr>
          <p:spPr>
            <a:xfrm>
              <a:off x="1783470" y="2106185"/>
              <a:ext cx="2512050" cy="2546671"/>
            </a:xfrm>
            <a:prstGeom prst="arc">
              <a:avLst>
                <a:gd name="adj1" fmla="val 10479780"/>
                <a:gd name="adj2" fmla="val 19214177"/>
              </a:avLst>
            </a:prstGeom>
            <a:grpFill/>
            <a:ln w="60325">
              <a:solidFill>
                <a:schemeClr val="bg1"/>
              </a:solidFill>
              <a:prstDash val="sysDash"/>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Boog 22">
              <a:extLst>
                <a:ext uri="{FF2B5EF4-FFF2-40B4-BE49-F238E27FC236}">
                  <a16:creationId xmlns:a16="http://schemas.microsoft.com/office/drawing/2014/main" id="{7DC4C625-3799-414B-9532-36600E99036D}"/>
                </a:ext>
              </a:extLst>
            </p:cNvPr>
            <p:cNvSpPr/>
            <p:nvPr/>
          </p:nvSpPr>
          <p:spPr>
            <a:xfrm rot="8044255">
              <a:off x="2071795" y="2294199"/>
              <a:ext cx="2348722" cy="2376553"/>
            </a:xfrm>
            <a:prstGeom prst="arc">
              <a:avLst>
                <a:gd name="adj1" fmla="val 10710660"/>
                <a:gd name="adj2" fmla="val 17724516"/>
              </a:avLst>
            </a:prstGeom>
            <a:grpFill/>
            <a:ln w="60325">
              <a:solidFill>
                <a:schemeClr val="bg1"/>
              </a:solidFill>
              <a:prstDash val="sysDash"/>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Boog 23">
              <a:extLst>
                <a:ext uri="{FF2B5EF4-FFF2-40B4-BE49-F238E27FC236}">
                  <a16:creationId xmlns:a16="http://schemas.microsoft.com/office/drawing/2014/main" id="{11C29A4F-97AC-450E-A547-7850C4FA8B03}"/>
                </a:ext>
              </a:extLst>
            </p:cNvPr>
            <p:cNvSpPr/>
            <p:nvPr/>
          </p:nvSpPr>
          <p:spPr>
            <a:xfrm rot="13628722">
              <a:off x="1756615" y="2383032"/>
              <a:ext cx="2437896" cy="2366868"/>
            </a:xfrm>
            <a:prstGeom prst="arc">
              <a:avLst>
                <a:gd name="adj1" fmla="val 11425695"/>
                <a:gd name="adj2" fmla="val 18958106"/>
              </a:avLst>
            </a:prstGeom>
            <a:grpFill/>
            <a:ln w="60325">
              <a:solidFill>
                <a:schemeClr val="bg1"/>
              </a:solidFill>
              <a:prstDash val="sysDash"/>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kstvak 24">
              <a:extLst>
                <a:ext uri="{FF2B5EF4-FFF2-40B4-BE49-F238E27FC236}">
                  <a16:creationId xmlns:a16="http://schemas.microsoft.com/office/drawing/2014/main" id="{9EC77155-FDD2-4284-B524-FCE8C1D07D2E}"/>
                </a:ext>
              </a:extLst>
            </p:cNvPr>
            <p:cNvSpPr txBox="1"/>
            <p:nvPr/>
          </p:nvSpPr>
          <p:spPr>
            <a:xfrm rot="20656375">
              <a:off x="1784845" y="1978701"/>
              <a:ext cx="2381716" cy="2102978"/>
            </a:xfrm>
            <a:prstGeom prst="rect">
              <a:avLst/>
            </a:prstGeom>
            <a:noFill/>
            <a:scene3d>
              <a:camera prst="orthographicFront">
                <a:rot lat="0" lon="0" rev="0"/>
              </a:camera>
              <a:lightRig rig="threePt" dir="t"/>
            </a:scene3d>
          </p:spPr>
          <p:txBody>
            <a:bodyPr wrap="none" rtlCol="0">
              <a:prstTxWarp prst="textArchUp">
                <a:avLst>
                  <a:gd name="adj" fmla="val 1376006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t>Systeem</a:t>
              </a:r>
            </a:p>
          </p:txBody>
        </p:sp>
        <p:sp>
          <p:nvSpPr>
            <p:cNvPr id="26" name="Tekstvak 25">
              <a:extLst>
                <a:ext uri="{FF2B5EF4-FFF2-40B4-BE49-F238E27FC236}">
                  <a16:creationId xmlns:a16="http://schemas.microsoft.com/office/drawing/2014/main" id="{3FDDD5DA-A9A5-4056-B8F3-4B4A6D99D695}"/>
                </a:ext>
              </a:extLst>
            </p:cNvPr>
            <p:cNvSpPr txBox="1"/>
            <p:nvPr/>
          </p:nvSpPr>
          <p:spPr>
            <a:xfrm rot="6294787">
              <a:off x="2260588" y="2524380"/>
              <a:ext cx="2397546" cy="2104624"/>
            </a:xfrm>
            <a:prstGeom prst="rect">
              <a:avLst/>
            </a:prstGeom>
            <a:noFill/>
            <a:scene3d>
              <a:camera prst="orthographicFront">
                <a:rot lat="0" lon="0" rev="0"/>
              </a:camera>
              <a:lightRig rig="threePt" dir="t"/>
            </a:scene3d>
          </p:spPr>
          <p:txBody>
            <a:bodyPr wrap="none" rtlCol="0">
              <a:prstTxWarp prst="textArchUp">
                <a:avLst>
                  <a:gd name="adj" fmla="val 1392913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t>Cognitie</a:t>
              </a:r>
            </a:p>
          </p:txBody>
        </p:sp>
        <p:sp>
          <p:nvSpPr>
            <p:cNvPr id="27" name="Tekstvak 26">
              <a:extLst>
                <a:ext uri="{FF2B5EF4-FFF2-40B4-BE49-F238E27FC236}">
                  <a16:creationId xmlns:a16="http://schemas.microsoft.com/office/drawing/2014/main" id="{DBD7750C-B868-4FFF-9D61-7A47E8B8E274}"/>
                </a:ext>
              </a:extLst>
            </p:cNvPr>
            <p:cNvSpPr txBox="1"/>
            <p:nvPr/>
          </p:nvSpPr>
          <p:spPr>
            <a:xfrm rot="13264126">
              <a:off x="1710639" y="2678755"/>
              <a:ext cx="2228815" cy="2124771"/>
            </a:xfrm>
            <a:prstGeom prst="rect">
              <a:avLst/>
            </a:prstGeom>
            <a:noFill/>
            <a:scene3d>
              <a:camera prst="orthographicFront">
                <a:rot lat="0" lon="0" rev="0"/>
              </a:camera>
              <a:lightRig rig="threePt" dir="t"/>
            </a:scene3d>
          </p:spPr>
          <p:txBody>
            <a:bodyPr wrap="none" rtlCol="0">
              <a:prstTxWarp prst="textArchUp">
                <a:avLst>
                  <a:gd name="adj" fmla="val 1378269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a:ea typeface="+mn-ea"/>
                  <a:cs typeface="+mn-cs"/>
                </a:rPr>
                <a:t>Affectie</a:t>
              </a:r>
            </a:p>
          </p:txBody>
        </p:sp>
        <p:sp>
          <p:nvSpPr>
            <p:cNvPr id="28" name="Tekstvak 27">
              <a:extLst>
                <a:ext uri="{FF2B5EF4-FFF2-40B4-BE49-F238E27FC236}">
                  <a16:creationId xmlns:a16="http://schemas.microsoft.com/office/drawing/2014/main" id="{4E39FEB5-1369-47EB-BAA2-1EB760BF1A17}"/>
                </a:ext>
              </a:extLst>
            </p:cNvPr>
            <p:cNvSpPr txBox="1"/>
            <p:nvPr/>
          </p:nvSpPr>
          <p:spPr>
            <a:xfrm>
              <a:off x="1978629" y="3097528"/>
              <a:ext cx="2334814" cy="553998"/>
            </a:xfrm>
            <a:prstGeom prst="rect">
              <a:avLst/>
            </a:prstGeom>
            <a:grpFill/>
          </p:spPr>
          <p:txBody>
            <a:bodyPr wrap="square" rtlCol="0">
              <a:prstTxWarp prst="textInflat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000" b="1" i="0" u="none" strike="noStrike" kern="1200" cap="small" spc="0" normalizeH="0" baseline="0" noProof="0" dirty="0">
                  <a:ln>
                    <a:noFill/>
                  </a:ln>
                  <a:solidFill>
                    <a:prstClr val="white"/>
                  </a:solidFill>
                  <a:effectLst/>
                  <a:uLnTx/>
                  <a:uFillTx/>
                  <a:latin typeface="Calibri" panose="020F0502020204030204"/>
                  <a:ea typeface="+mn-ea"/>
                  <a:cs typeface="+mn-cs"/>
                </a:rPr>
                <a:t>Vertrouwen</a:t>
              </a:r>
            </a:p>
          </p:txBody>
        </p:sp>
      </p:grpSp>
    </p:spTree>
    <p:extLst>
      <p:ext uri="{BB962C8B-B14F-4D97-AF65-F5344CB8AC3E}">
        <p14:creationId xmlns:p14="http://schemas.microsoft.com/office/powerpoint/2010/main" val="711561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CCB42-0269-45BE-A3F8-CBF90FD5A8E8}"/>
              </a:ext>
            </a:extLst>
          </p:cNvPr>
          <p:cNvSpPr>
            <a:spLocks noGrp="1"/>
          </p:cNvSpPr>
          <p:nvPr>
            <p:ph type="title"/>
          </p:nvPr>
        </p:nvSpPr>
        <p:spPr>
          <a:xfrm>
            <a:off x="838200" y="365125"/>
            <a:ext cx="10515600" cy="1325563"/>
          </a:xfrm>
        </p:spPr>
        <p:txBody>
          <a:bodyPr anchor="ctr">
            <a:normAutofit/>
          </a:bodyPr>
          <a:lstStyle/>
          <a:p>
            <a:r>
              <a:rPr lang="nl-NL" dirty="0">
                <a:solidFill>
                  <a:srgbClr val="3B9241"/>
                </a:solidFill>
                <a:latin typeface="Gudea" panose="02000000000000000000" pitchFamily="2" charset="0"/>
              </a:rPr>
              <a:t>Hoe groter de afhankelijkheid, hoe inniger de relatie</a:t>
            </a:r>
          </a:p>
        </p:txBody>
      </p:sp>
      <p:pic>
        <p:nvPicPr>
          <p:cNvPr id="4" name="Tijdelijke aanduiding voor inhoud 3">
            <a:extLst>
              <a:ext uri="{FF2B5EF4-FFF2-40B4-BE49-F238E27FC236}">
                <a16:creationId xmlns:a16="http://schemas.microsoft.com/office/drawing/2014/main" id="{23F65A6A-EE43-4A7A-8B4E-72D2DB37CD14}"/>
              </a:ext>
            </a:extLst>
          </p:cNvPr>
          <p:cNvPicPr>
            <a:picLocks noGrp="1" noChangeAspect="1"/>
          </p:cNvPicPr>
          <p:nvPr>
            <p:ph idx="1"/>
          </p:nvPr>
        </p:nvPicPr>
        <p:blipFill rotWithShape="1">
          <a:blip r:embed="rId2"/>
          <a:srcRect l="1207" b="26107"/>
          <a:stretch/>
        </p:blipFill>
        <p:spPr>
          <a:xfrm>
            <a:off x="965200" y="1825625"/>
            <a:ext cx="10388600" cy="4351338"/>
          </a:xfrm>
          <a:prstGeom prst="rect">
            <a:avLst/>
          </a:prstGeom>
          <a:noFill/>
        </p:spPr>
      </p:pic>
    </p:spTree>
    <p:extLst>
      <p:ext uri="{BB962C8B-B14F-4D97-AF65-F5344CB8AC3E}">
        <p14:creationId xmlns:p14="http://schemas.microsoft.com/office/powerpoint/2010/main" val="2850180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CCF82-718E-4280-BC71-12621070CF8C}"/>
              </a:ext>
            </a:extLst>
          </p:cNvPr>
          <p:cNvSpPr>
            <a:spLocks noGrp="1"/>
          </p:cNvSpPr>
          <p:nvPr>
            <p:ph type="title"/>
          </p:nvPr>
        </p:nvSpPr>
        <p:spPr/>
        <p:txBody>
          <a:bodyPr/>
          <a:lstStyle/>
          <a:p>
            <a:r>
              <a:rPr lang="nl-NL" dirty="0" err="1">
                <a:solidFill>
                  <a:srgbClr val="3B9241"/>
                </a:solidFill>
                <a:latin typeface="Gudea" panose="02000000000000000000" pitchFamily="2" charset="0"/>
              </a:rPr>
              <a:t>Monopsonie</a:t>
            </a:r>
            <a:r>
              <a:rPr lang="nl-NL" dirty="0">
                <a:solidFill>
                  <a:srgbClr val="3B9241"/>
                </a:solidFill>
                <a:latin typeface="Gudea" panose="02000000000000000000" pitchFamily="2" charset="0"/>
              </a:rPr>
              <a:t>-oligopolie markten</a:t>
            </a:r>
          </a:p>
        </p:txBody>
      </p:sp>
      <p:grpSp>
        <p:nvGrpSpPr>
          <p:cNvPr id="4" name="Group 16">
            <a:extLst>
              <a:ext uri="{FF2B5EF4-FFF2-40B4-BE49-F238E27FC236}">
                <a16:creationId xmlns:a16="http://schemas.microsoft.com/office/drawing/2014/main" id="{638D69ED-850B-4EC2-9E06-0A78E7FAB25F}"/>
              </a:ext>
            </a:extLst>
          </p:cNvPr>
          <p:cNvGrpSpPr>
            <a:grpSpLocks/>
          </p:cNvGrpSpPr>
          <p:nvPr/>
        </p:nvGrpSpPr>
        <p:grpSpPr bwMode="auto">
          <a:xfrm>
            <a:off x="2716202" y="2168916"/>
            <a:ext cx="1939639" cy="1126991"/>
            <a:chOff x="6648015" y="3898793"/>
            <a:chExt cx="1164345" cy="684076"/>
          </a:xfrm>
        </p:grpSpPr>
        <p:sp>
          <p:nvSpPr>
            <p:cNvPr id="5" name="Rectangle 20">
              <a:extLst>
                <a:ext uri="{FF2B5EF4-FFF2-40B4-BE49-F238E27FC236}">
                  <a16:creationId xmlns:a16="http://schemas.microsoft.com/office/drawing/2014/main" id="{D53A665E-5FF2-4D8B-BE56-5740FBAD8C40}"/>
                </a:ext>
              </a:extLst>
            </p:cNvPr>
            <p:cNvSpPr>
              <a:spLocks noChangeArrowheads="1"/>
            </p:cNvSpPr>
            <p:nvPr/>
          </p:nvSpPr>
          <p:spPr bwMode="auto">
            <a:xfrm>
              <a:off x="6660232" y="3898793"/>
              <a:ext cx="1152128" cy="684076"/>
            </a:xfrm>
            <a:prstGeom prst="rect">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6" name="TextBox 21">
              <a:extLst>
                <a:ext uri="{FF2B5EF4-FFF2-40B4-BE49-F238E27FC236}">
                  <a16:creationId xmlns:a16="http://schemas.microsoft.com/office/drawing/2014/main" id="{97EAD7FB-1C98-418B-8566-51F8A45DF6C7}"/>
                </a:ext>
              </a:extLst>
            </p:cNvPr>
            <p:cNvSpPr txBox="1">
              <a:spLocks noChangeArrowheads="1"/>
            </p:cNvSpPr>
            <p:nvPr/>
          </p:nvSpPr>
          <p:spPr bwMode="auto">
            <a:xfrm>
              <a:off x="6648015" y="4095984"/>
              <a:ext cx="1152128" cy="2241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1800" b="0" i="0" u="none" strike="noStrike" kern="1200" cap="none" spc="0" normalizeH="0" baseline="0" noProof="0" dirty="0" err="1">
                  <a:ln>
                    <a:noFill/>
                  </a:ln>
                  <a:solidFill>
                    <a:srgbClr val="44546A"/>
                  </a:solidFill>
                  <a:effectLst/>
                  <a:uLnTx/>
                  <a:uFillTx/>
                  <a:latin typeface="Tahoma" pitchFamily="34" charset="0"/>
                  <a:ea typeface="+mn-ea"/>
                  <a:cs typeface="Arial" charset="0"/>
                </a:rPr>
                <a:t>Monopsonie</a:t>
              </a:r>
              <a:endParaRPr kumimoji="0" lang="en-GB" altLang="en-US" sz="1800" b="0" i="0" u="none" strike="noStrike" kern="1200" cap="none" spc="0" normalizeH="0" baseline="0" noProof="0" dirty="0">
                <a:ln>
                  <a:noFill/>
                </a:ln>
                <a:solidFill>
                  <a:srgbClr val="44546A"/>
                </a:solidFill>
                <a:effectLst/>
                <a:uLnTx/>
                <a:uFillTx/>
                <a:latin typeface="Tahoma" pitchFamily="34" charset="0"/>
                <a:ea typeface="+mn-ea"/>
                <a:cs typeface="Arial" charset="0"/>
              </a:endParaRPr>
            </a:p>
          </p:txBody>
        </p:sp>
      </p:grpSp>
      <p:grpSp>
        <p:nvGrpSpPr>
          <p:cNvPr id="7" name="Groep 6">
            <a:extLst>
              <a:ext uri="{FF2B5EF4-FFF2-40B4-BE49-F238E27FC236}">
                <a16:creationId xmlns:a16="http://schemas.microsoft.com/office/drawing/2014/main" id="{DAE5743A-3016-4CF2-AF88-F54BB135D9D7}"/>
              </a:ext>
            </a:extLst>
          </p:cNvPr>
          <p:cNvGrpSpPr/>
          <p:nvPr/>
        </p:nvGrpSpPr>
        <p:grpSpPr>
          <a:xfrm>
            <a:off x="1141413" y="3295905"/>
            <a:ext cx="5068863" cy="1933295"/>
            <a:chOff x="1763688" y="3304893"/>
            <a:chExt cx="2922587" cy="1240194"/>
          </a:xfrm>
        </p:grpSpPr>
        <p:sp>
          <p:nvSpPr>
            <p:cNvPr id="8" name="Rectangle 26">
              <a:extLst>
                <a:ext uri="{FF2B5EF4-FFF2-40B4-BE49-F238E27FC236}">
                  <a16:creationId xmlns:a16="http://schemas.microsoft.com/office/drawing/2014/main" id="{8060E225-69E1-4E7A-A837-D18D8BAD3975}"/>
                </a:ext>
              </a:extLst>
            </p:cNvPr>
            <p:cNvSpPr>
              <a:spLocks noChangeArrowheads="1"/>
            </p:cNvSpPr>
            <p:nvPr/>
          </p:nvSpPr>
          <p:spPr bwMode="auto">
            <a:xfrm>
              <a:off x="1763688" y="3861024"/>
              <a:ext cx="628437" cy="684063"/>
            </a:xfrm>
            <a:prstGeom prst="rect">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9" name="Rectangle 27">
              <a:extLst>
                <a:ext uri="{FF2B5EF4-FFF2-40B4-BE49-F238E27FC236}">
                  <a16:creationId xmlns:a16="http://schemas.microsoft.com/office/drawing/2014/main" id="{A0FA465D-0EBC-4457-B26C-624D2D6A72D4}"/>
                </a:ext>
              </a:extLst>
            </p:cNvPr>
            <p:cNvSpPr>
              <a:spLocks noChangeArrowheads="1"/>
            </p:cNvSpPr>
            <p:nvPr/>
          </p:nvSpPr>
          <p:spPr bwMode="auto">
            <a:xfrm>
              <a:off x="2530742" y="3861024"/>
              <a:ext cx="628437" cy="684063"/>
            </a:xfrm>
            <a:prstGeom prst="rect">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10" name="Rectangle 28">
              <a:extLst>
                <a:ext uri="{FF2B5EF4-FFF2-40B4-BE49-F238E27FC236}">
                  <a16:creationId xmlns:a16="http://schemas.microsoft.com/office/drawing/2014/main" id="{1D7E2B14-7387-4B43-8670-01B094EF5EAE}"/>
                </a:ext>
              </a:extLst>
            </p:cNvPr>
            <p:cNvSpPr>
              <a:spLocks noChangeArrowheads="1"/>
            </p:cNvSpPr>
            <p:nvPr/>
          </p:nvSpPr>
          <p:spPr bwMode="auto">
            <a:xfrm>
              <a:off x="3292130" y="3861024"/>
              <a:ext cx="628437" cy="684063"/>
            </a:xfrm>
            <a:prstGeom prst="rect">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11" name="Rectangle 29">
              <a:extLst>
                <a:ext uri="{FF2B5EF4-FFF2-40B4-BE49-F238E27FC236}">
                  <a16:creationId xmlns:a16="http://schemas.microsoft.com/office/drawing/2014/main" id="{F31F680D-81ED-43AA-BC15-A1164EA0C3E9}"/>
                </a:ext>
              </a:extLst>
            </p:cNvPr>
            <p:cNvSpPr>
              <a:spLocks noChangeArrowheads="1"/>
            </p:cNvSpPr>
            <p:nvPr/>
          </p:nvSpPr>
          <p:spPr bwMode="auto">
            <a:xfrm>
              <a:off x="4057838" y="3861024"/>
              <a:ext cx="628437" cy="684063"/>
            </a:xfrm>
            <a:prstGeom prst="rect">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cxnSp>
          <p:nvCxnSpPr>
            <p:cNvPr id="12" name="Straight Connector 19">
              <a:extLst>
                <a:ext uri="{FF2B5EF4-FFF2-40B4-BE49-F238E27FC236}">
                  <a16:creationId xmlns:a16="http://schemas.microsoft.com/office/drawing/2014/main" id="{145CF566-09FF-431B-A5E4-A48B0134DEBE}"/>
                </a:ext>
              </a:extLst>
            </p:cNvPr>
            <p:cNvCxnSpPr>
              <a:cxnSpLocks noChangeShapeType="1"/>
            </p:cNvCxnSpPr>
            <p:nvPr/>
          </p:nvCxnSpPr>
          <p:spPr bwMode="auto">
            <a:xfrm>
              <a:off x="2077907" y="3572998"/>
              <a:ext cx="2294150" cy="0"/>
            </a:xfrm>
            <a:prstGeom prst="line">
              <a:avLst/>
            </a:prstGeom>
            <a:noFill/>
            <a:ln w="41275" algn="ctr">
              <a:solidFill>
                <a:schemeClr val="accent6">
                  <a:lumMod val="75000"/>
                </a:schemeClr>
              </a:solidFill>
              <a:round/>
              <a:headEnd/>
              <a:tailEnd/>
            </a:ln>
          </p:spPr>
        </p:cxnSp>
        <p:cxnSp>
          <p:nvCxnSpPr>
            <p:cNvPr id="13" name="Straight Connector 32">
              <a:extLst>
                <a:ext uri="{FF2B5EF4-FFF2-40B4-BE49-F238E27FC236}">
                  <a16:creationId xmlns:a16="http://schemas.microsoft.com/office/drawing/2014/main" id="{A517CD13-2C99-418F-8232-61AFE99DCB6E}"/>
                </a:ext>
              </a:extLst>
            </p:cNvPr>
            <p:cNvCxnSpPr>
              <a:cxnSpLocks noChangeShapeType="1"/>
              <a:stCxn id="8" idx="0"/>
            </p:cNvCxnSpPr>
            <p:nvPr/>
          </p:nvCxnSpPr>
          <p:spPr bwMode="auto">
            <a:xfrm flipV="1">
              <a:off x="2077907" y="3572998"/>
              <a:ext cx="0" cy="288026"/>
            </a:xfrm>
            <a:prstGeom prst="line">
              <a:avLst/>
            </a:prstGeom>
            <a:noFill/>
            <a:ln w="41275" algn="ctr">
              <a:solidFill>
                <a:schemeClr val="accent6">
                  <a:lumMod val="75000"/>
                </a:schemeClr>
              </a:solidFill>
              <a:round/>
              <a:headEnd/>
              <a:tailEnd/>
            </a:ln>
          </p:spPr>
        </p:cxnSp>
        <p:cxnSp>
          <p:nvCxnSpPr>
            <p:cNvPr id="14" name="Straight Connector 36">
              <a:extLst>
                <a:ext uri="{FF2B5EF4-FFF2-40B4-BE49-F238E27FC236}">
                  <a16:creationId xmlns:a16="http://schemas.microsoft.com/office/drawing/2014/main" id="{FECD9C86-9FF9-412F-89C6-591E63E05902}"/>
                </a:ext>
              </a:extLst>
            </p:cNvPr>
            <p:cNvCxnSpPr>
              <a:cxnSpLocks noChangeShapeType="1"/>
              <a:stCxn id="11" idx="0"/>
            </p:cNvCxnSpPr>
            <p:nvPr/>
          </p:nvCxnSpPr>
          <p:spPr bwMode="auto">
            <a:xfrm flipV="1">
              <a:off x="4372056" y="3581382"/>
              <a:ext cx="0" cy="279643"/>
            </a:xfrm>
            <a:prstGeom prst="line">
              <a:avLst/>
            </a:prstGeom>
            <a:noFill/>
            <a:ln w="41275" algn="ctr">
              <a:solidFill>
                <a:schemeClr val="accent6">
                  <a:lumMod val="75000"/>
                </a:schemeClr>
              </a:solidFill>
              <a:round/>
              <a:headEnd/>
              <a:tailEnd/>
            </a:ln>
          </p:spPr>
        </p:cxnSp>
        <p:cxnSp>
          <p:nvCxnSpPr>
            <p:cNvPr id="15" name="Straight Connector 38">
              <a:extLst>
                <a:ext uri="{FF2B5EF4-FFF2-40B4-BE49-F238E27FC236}">
                  <a16:creationId xmlns:a16="http://schemas.microsoft.com/office/drawing/2014/main" id="{8EE0F749-3B96-402A-825A-53712AEDA590}"/>
                </a:ext>
              </a:extLst>
            </p:cNvPr>
            <p:cNvCxnSpPr>
              <a:cxnSpLocks noChangeShapeType="1"/>
              <a:endCxn id="5" idx="2"/>
            </p:cNvCxnSpPr>
            <p:nvPr/>
          </p:nvCxnSpPr>
          <p:spPr bwMode="auto">
            <a:xfrm flipV="1">
              <a:off x="3236716" y="3304893"/>
              <a:ext cx="0" cy="259720"/>
            </a:xfrm>
            <a:prstGeom prst="line">
              <a:avLst/>
            </a:prstGeom>
            <a:noFill/>
            <a:ln w="41275" algn="ctr">
              <a:solidFill>
                <a:schemeClr val="accent6">
                  <a:lumMod val="75000"/>
                </a:schemeClr>
              </a:solidFill>
              <a:round/>
              <a:headEnd/>
              <a:tailEnd/>
            </a:ln>
          </p:spPr>
        </p:cxnSp>
        <p:cxnSp>
          <p:nvCxnSpPr>
            <p:cNvPr id="16" name="Straight Connector 44">
              <a:extLst>
                <a:ext uri="{FF2B5EF4-FFF2-40B4-BE49-F238E27FC236}">
                  <a16:creationId xmlns:a16="http://schemas.microsoft.com/office/drawing/2014/main" id="{5B7EF268-03F2-4C29-9FDA-2F5565D6B201}"/>
                </a:ext>
              </a:extLst>
            </p:cNvPr>
            <p:cNvCxnSpPr>
              <a:cxnSpLocks noChangeShapeType="1"/>
              <a:stCxn id="9" idx="0"/>
            </p:cNvCxnSpPr>
            <p:nvPr/>
          </p:nvCxnSpPr>
          <p:spPr bwMode="auto">
            <a:xfrm flipV="1">
              <a:off x="2844961" y="3581382"/>
              <a:ext cx="0" cy="279643"/>
            </a:xfrm>
            <a:prstGeom prst="line">
              <a:avLst/>
            </a:prstGeom>
            <a:noFill/>
            <a:ln w="41275" algn="ctr">
              <a:solidFill>
                <a:schemeClr val="accent6">
                  <a:lumMod val="75000"/>
                </a:schemeClr>
              </a:solidFill>
              <a:round/>
              <a:headEnd/>
              <a:tailEnd/>
            </a:ln>
          </p:spPr>
        </p:cxnSp>
        <p:cxnSp>
          <p:nvCxnSpPr>
            <p:cNvPr id="17" name="Straight Connector 47">
              <a:extLst>
                <a:ext uri="{FF2B5EF4-FFF2-40B4-BE49-F238E27FC236}">
                  <a16:creationId xmlns:a16="http://schemas.microsoft.com/office/drawing/2014/main" id="{554FEE2F-57E6-4A26-B1DF-F98045AEE4BA}"/>
                </a:ext>
              </a:extLst>
            </p:cNvPr>
            <p:cNvCxnSpPr>
              <a:cxnSpLocks noChangeShapeType="1"/>
              <a:stCxn id="10" idx="0"/>
            </p:cNvCxnSpPr>
            <p:nvPr/>
          </p:nvCxnSpPr>
          <p:spPr bwMode="auto">
            <a:xfrm flipV="1">
              <a:off x="3606349" y="3581382"/>
              <a:ext cx="0" cy="279643"/>
            </a:xfrm>
            <a:prstGeom prst="line">
              <a:avLst/>
            </a:prstGeom>
            <a:noFill/>
            <a:ln w="41275" algn="ctr">
              <a:solidFill>
                <a:schemeClr val="accent6">
                  <a:lumMod val="75000"/>
                </a:schemeClr>
              </a:solidFill>
              <a:round/>
              <a:headEnd/>
              <a:tailEnd/>
            </a:ln>
          </p:spPr>
        </p:cxnSp>
      </p:grpSp>
      <p:sp>
        <p:nvSpPr>
          <p:cNvPr id="18" name="TextBox 52">
            <a:extLst>
              <a:ext uri="{FF2B5EF4-FFF2-40B4-BE49-F238E27FC236}">
                <a16:creationId xmlns:a16="http://schemas.microsoft.com/office/drawing/2014/main" id="{BB9EA7AB-6B8B-4B2B-ACB2-34B3299348AA}"/>
              </a:ext>
            </a:extLst>
          </p:cNvPr>
          <p:cNvSpPr txBox="1">
            <a:spLocks noChangeArrowheads="1"/>
          </p:cNvSpPr>
          <p:nvPr/>
        </p:nvSpPr>
        <p:spPr bwMode="auto">
          <a:xfrm>
            <a:off x="2977231" y="4462470"/>
            <a:ext cx="1358473" cy="369332"/>
          </a:xfrm>
          <a:prstGeom prst="rect">
            <a:avLst/>
          </a:prstGeom>
          <a:solidFill>
            <a:schemeClr val="bg1">
              <a:alpha val="74901"/>
            </a:schemeClr>
          </a:solidFill>
          <a:ln w="9525">
            <a:noFill/>
            <a:miter lim="800000"/>
            <a:headEnd/>
            <a:tailEnd/>
          </a:ln>
        </p:spPr>
        <p:txBody>
          <a:bodyPr wrap="square"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1800" b="0" i="0" u="none" strike="noStrike" kern="1200" cap="none" spc="0" normalizeH="0" baseline="0" noProof="0" dirty="0">
                <a:ln>
                  <a:noFill/>
                </a:ln>
                <a:solidFill>
                  <a:srgbClr val="44546A"/>
                </a:solidFill>
                <a:effectLst/>
                <a:uLnTx/>
                <a:uFillTx/>
                <a:latin typeface="Tahoma" pitchFamily="34" charset="0"/>
                <a:ea typeface="+mn-ea"/>
                <a:cs typeface="Arial" charset="0"/>
              </a:rPr>
              <a:t>Oligopolie</a:t>
            </a:r>
            <a:endParaRPr kumimoji="0" lang="en-GB" altLang="en-US" sz="1800" b="0" i="0" u="none" strike="noStrike" kern="1200" cap="none" spc="0" normalizeH="0" baseline="0" noProof="0" dirty="0">
              <a:ln>
                <a:noFill/>
              </a:ln>
              <a:solidFill>
                <a:srgbClr val="44546A"/>
              </a:solidFill>
              <a:effectLst/>
              <a:uLnTx/>
              <a:uFillTx/>
              <a:latin typeface="Tahoma" pitchFamily="34" charset="0"/>
              <a:ea typeface="+mn-ea"/>
              <a:cs typeface="Arial" charset="0"/>
            </a:endParaRPr>
          </a:p>
        </p:txBody>
      </p:sp>
      <p:cxnSp>
        <p:nvCxnSpPr>
          <p:cNvPr id="19" name="Straight Arrow Connector 61">
            <a:extLst>
              <a:ext uri="{FF2B5EF4-FFF2-40B4-BE49-F238E27FC236}">
                <a16:creationId xmlns:a16="http://schemas.microsoft.com/office/drawing/2014/main" id="{45969E27-A532-46D3-B04C-DFA83EE9122D}"/>
              </a:ext>
            </a:extLst>
          </p:cNvPr>
          <p:cNvCxnSpPr>
            <a:cxnSpLocks noChangeShapeType="1"/>
          </p:cNvCxnSpPr>
          <p:nvPr/>
        </p:nvCxnSpPr>
        <p:spPr bwMode="auto">
          <a:xfrm>
            <a:off x="6670872" y="2717190"/>
            <a:ext cx="0" cy="1458075"/>
          </a:xfrm>
          <a:prstGeom prst="straightConnector1">
            <a:avLst/>
          </a:prstGeom>
          <a:noFill/>
          <a:ln w="50800" algn="ctr">
            <a:solidFill>
              <a:schemeClr val="accent2"/>
            </a:solidFill>
            <a:round/>
            <a:headEnd/>
            <a:tailEnd type="triangle" w="lg" len="lg"/>
          </a:ln>
        </p:spPr>
      </p:cxnSp>
      <p:cxnSp>
        <p:nvCxnSpPr>
          <p:cNvPr id="20" name="Straight Arrow Connector 63">
            <a:extLst>
              <a:ext uri="{FF2B5EF4-FFF2-40B4-BE49-F238E27FC236}">
                <a16:creationId xmlns:a16="http://schemas.microsoft.com/office/drawing/2014/main" id="{BFEFAA08-8B08-4D5C-B8AC-47445CE4C973}"/>
              </a:ext>
            </a:extLst>
          </p:cNvPr>
          <p:cNvCxnSpPr>
            <a:cxnSpLocks noChangeShapeType="1"/>
          </p:cNvCxnSpPr>
          <p:nvPr/>
        </p:nvCxnSpPr>
        <p:spPr bwMode="auto">
          <a:xfrm flipV="1">
            <a:off x="7246988" y="2687649"/>
            <a:ext cx="0" cy="1458075"/>
          </a:xfrm>
          <a:prstGeom prst="straightConnector1">
            <a:avLst/>
          </a:prstGeom>
          <a:noFill/>
          <a:ln w="50800" algn="ctr">
            <a:solidFill>
              <a:schemeClr val="accent2"/>
            </a:solidFill>
            <a:round/>
            <a:headEnd/>
            <a:tailEnd type="triangle" w="lg" len="lg"/>
          </a:ln>
        </p:spPr>
      </p:cxnSp>
      <p:sp>
        <p:nvSpPr>
          <p:cNvPr id="21" name="TextBox 67">
            <a:extLst>
              <a:ext uri="{FF2B5EF4-FFF2-40B4-BE49-F238E27FC236}">
                <a16:creationId xmlns:a16="http://schemas.microsoft.com/office/drawing/2014/main" id="{8EA007D8-7331-418B-B405-D8EC9477DA12}"/>
              </a:ext>
            </a:extLst>
          </p:cNvPr>
          <p:cNvSpPr txBox="1">
            <a:spLocks noChangeArrowheads="1"/>
          </p:cNvSpPr>
          <p:nvPr/>
        </p:nvSpPr>
        <p:spPr bwMode="auto">
          <a:xfrm>
            <a:off x="5231905" y="2193985"/>
            <a:ext cx="182562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1400" b="0" i="0" u="none" strike="noStrike" kern="1200" cap="none" spc="0" normalizeH="0" baseline="0" noProof="0" dirty="0" err="1">
                <a:ln>
                  <a:noFill/>
                </a:ln>
                <a:solidFill>
                  <a:srgbClr val="44546A"/>
                </a:solidFill>
                <a:effectLst/>
                <a:uLnTx/>
                <a:uFillTx/>
                <a:latin typeface="Tahoma" pitchFamily="34" charset="0"/>
                <a:ea typeface="+mn-ea"/>
                <a:cs typeface="Arial" charset="0"/>
              </a:rPr>
              <a:t>Monopsonie</a:t>
            </a:r>
            <a:r>
              <a:rPr kumimoji="0" lang="nl-NL" altLang="en-US" sz="1400" b="0" i="0" u="none" strike="noStrike" kern="1200" cap="none" spc="0" normalizeH="0" baseline="0" noProof="0" dirty="0">
                <a:ln>
                  <a:noFill/>
                </a:ln>
                <a:solidFill>
                  <a:srgbClr val="44546A"/>
                </a:solidFill>
                <a:effectLst/>
                <a:uLnTx/>
                <a:uFillTx/>
                <a:latin typeface="Tahoma" pitchFamily="34" charset="0"/>
                <a:ea typeface="+mn-ea"/>
                <a:cs typeface="Arial" charset="0"/>
              </a:rPr>
              <a:t> macht (Robinson, 1933)</a:t>
            </a:r>
            <a:endParaRPr kumimoji="0" lang="en-GB" altLang="en-US" sz="1400" b="0" i="0" u="none" strike="noStrike" kern="1200" cap="none" spc="0" normalizeH="0" baseline="0" noProof="0" dirty="0">
              <a:ln>
                <a:noFill/>
              </a:ln>
              <a:solidFill>
                <a:srgbClr val="44546A"/>
              </a:solidFill>
              <a:effectLst/>
              <a:uLnTx/>
              <a:uFillTx/>
              <a:latin typeface="Tahoma" pitchFamily="34" charset="0"/>
              <a:ea typeface="+mn-ea"/>
              <a:cs typeface="Arial" charset="0"/>
            </a:endParaRPr>
          </a:p>
        </p:txBody>
      </p:sp>
      <p:sp>
        <p:nvSpPr>
          <p:cNvPr id="22" name="TextBox 68">
            <a:extLst>
              <a:ext uri="{FF2B5EF4-FFF2-40B4-BE49-F238E27FC236}">
                <a16:creationId xmlns:a16="http://schemas.microsoft.com/office/drawing/2014/main" id="{5AA57B14-E6CF-4643-957D-2091AAC1EBF4}"/>
              </a:ext>
            </a:extLst>
          </p:cNvPr>
          <p:cNvSpPr txBox="1">
            <a:spLocks noChangeArrowheads="1"/>
          </p:cNvSpPr>
          <p:nvPr/>
        </p:nvSpPr>
        <p:spPr bwMode="auto">
          <a:xfrm>
            <a:off x="6994898" y="4145708"/>
            <a:ext cx="190941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1400" b="0" i="0" u="none" strike="noStrike" kern="1200" cap="none" spc="0" normalizeH="0" baseline="0" noProof="0" dirty="0">
                <a:ln>
                  <a:noFill/>
                </a:ln>
                <a:solidFill>
                  <a:srgbClr val="44546A"/>
                </a:solidFill>
                <a:effectLst/>
                <a:uLnTx/>
                <a:uFillTx/>
                <a:latin typeface="Tahoma" pitchFamily="34" charset="0"/>
                <a:ea typeface="+mn-ea"/>
                <a:cs typeface="Arial" charset="0"/>
              </a:rPr>
              <a:t>Tegenmacht (</a:t>
            </a:r>
            <a:r>
              <a:rPr kumimoji="0" lang="nl-NL" altLang="en-US" sz="1400" b="0" i="0" u="none" strike="noStrike" kern="1200" cap="none" spc="0" normalizeH="0" baseline="0" noProof="0" dirty="0" err="1">
                <a:ln>
                  <a:noFill/>
                </a:ln>
                <a:solidFill>
                  <a:srgbClr val="44546A"/>
                </a:solidFill>
                <a:effectLst/>
                <a:uLnTx/>
                <a:uFillTx/>
                <a:latin typeface="Tahoma" pitchFamily="34" charset="0"/>
                <a:ea typeface="+mn-ea"/>
                <a:cs typeface="Arial" charset="0"/>
              </a:rPr>
              <a:t>Galbraith</a:t>
            </a:r>
            <a:r>
              <a:rPr kumimoji="0" lang="nl-NL" altLang="en-US" sz="1400" b="0" i="0" u="none" strike="noStrike" kern="1200" cap="none" spc="0" normalizeH="0" baseline="0" noProof="0" dirty="0">
                <a:ln>
                  <a:noFill/>
                </a:ln>
                <a:solidFill>
                  <a:srgbClr val="44546A"/>
                </a:solidFill>
                <a:effectLst/>
                <a:uLnTx/>
                <a:uFillTx/>
                <a:latin typeface="Tahoma" pitchFamily="34" charset="0"/>
                <a:ea typeface="+mn-ea"/>
                <a:cs typeface="Arial" charset="0"/>
              </a:rPr>
              <a:t>, 1952)</a:t>
            </a:r>
            <a:endParaRPr kumimoji="0" lang="en-GB" altLang="en-US" sz="1400" b="0" i="0" u="none" strike="noStrike" kern="1200" cap="none" spc="0" normalizeH="0" baseline="0" noProof="0" dirty="0">
              <a:ln>
                <a:noFill/>
              </a:ln>
              <a:solidFill>
                <a:srgbClr val="44546A"/>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2832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50703-A12C-4769-9F48-CA387E38E4D2}"/>
              </a:ext>
            </a:extLst>
          </p:cNvPr>
          <p:cNvSpPr>
            <a:spLocks noGrp="1"/>
          </p:cNvSpPr>
          <p:nvPr>
            <p:ph type="title"/>
          </p:nvPr>
        </p:nvSpPr>
        <p:spPr/>
        <p:txBody>
          <a:bodyPr>
            <a:normAutofit/>
          </a:bodyPr>
          <a:lstStyle/>
          <a:p>
            <a:r>
              <a:rPr lang="nl-NL" dirty="0">
                <a:solidFill>
                  <a:srgbClr val="3B9241"/>
                </a:solidFill>
                <a:latin typeface="Gudea" panose="02000000000000000000" pitchFamily="2" charset="0"/>
              </a:rPr>
              <a:t>Economen versus sociologen</a:t>
            </a:r>
          </a:p>
        </p:txBody>
      </p:sp>
      <p:sp>
        <p:nvSpPr>
          <p:cNvPr id="4" name="Tekstvak 3">
            <a:extLst>
              <a:ext uri="{FF2B5EF4-FFF2-40B4-BE49-F238E27FC236}">
                <a16:creationId xmlns:a16="http://schemas.microsoft.com/office/drawing/2014/main" id="{9ECC03E5-F217-4EFA-AD19-A7BEC99E22D2}"/>
              </a:ext>
            </a:extLst>
          </p:cNvPr>
          <p:cNvSpPr txBox="1"/>
          <p:nvPr/>
        </p:nvSpPr>
        <p:spPr>
          <a:xfrm>
            <a:off x="4684021" y="3654684"/>
            <a:ext cx="28083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small" spc="0" normalizeH="0" baseline="0" noProof="0" dirty="0" err="1">
                <a:ln>
                  <a:noFill/>
                </a:ln>
                <a:solidFill>
                  <a:srgbClr val="ED7D31"/>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rPr>
              <a:t>Vs</a:t>
            </a:r>
            <a:endParaRPr kumimoji="0" lang="en-GB" sz="4000" b="0" i="0" u="none" strike="noStrike" kern="1200" cap="small" spc="0" normalizeH="0" baseline="0" noProof="0" dirty="0">
              <a:ln>
                <a:noFill/>
              </a:ln>
              <a:solidFill>
                <a:srgbClr val="ED7D31"/>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endParaRPr>
          </a:p>
        </p:txBody>
      </p:sp>
      <p:pic>
        <p:nvPicPr>
          <p:cNvPr id="5" name="Picture 2" descr="Adam Smith - Gerrit Gorter">
            <a:extLst>
              <a:ext uri="{FF2B5EF4-FFF2-40B4-BE49-F238E27FC236}">
                <a16:creationId xmlns:a16="http://schemas.microsoft.com/office/drawing/2014/main" id="{E7CB4F6A-08DC-4186-922B-EBB88E5E9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407" y="1749685"/>
            <a:ext cx="4221088" cy="422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cialisme - Wikipedia">
            <a:extLst>
              <a:ext uri="{FF2B5EF4-FFF2-40B4-BE49-F238E27FC236}">
                <a16:creationId xmlns:a16="http://schemas.microsoft.com/office/drawing/2014/main" id="{DA37CDCE-A24D-48EF-BB44-31E0F3D7D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859" y="1749684"/>
            <a:ext cx="3601605" cy="422108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EBAE1458-6576-4DC0-8082-2F89159883D0}"/>
              </a:ext>
            </a:extLst>
          </p:cNvPr>
          <p:cNvSpPr txBox="1"/>
          <p:nvPr/>
        </p:nvSpPr>
        <p:spPr>
          <a:xfrm>
            <a:off x="6670859" y="5991622"/>
            <a:ext cx="35795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small" spc="0" normalizeH="0" baseline="0" noProof="0" dirty="0">
                <a:ln>
                  <a:noFill/>
                </a:ln>
                <a:solidFill>
                  <a:srgbClr val="44546A"/>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rPr>
              <a:t>Karl Marx (1818 – 1883)</a:t>
            </a:r>
            <a:endParaRPr kumimoji="0" lang="en-GB" sz="2000" b="0" i="0" u="none" strike="noStrike" kern="1200" cap="small" spc="0" normalizeH="0" baseline="0" noProof="0" dirty="0">
              <a:ln>
                <a:noFill/>
              </a:ln>
              <a:solidFill>
                <a:srgbClr val="44546A"/>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27774118-B80F-4585-AC6B-87D1D37CFE32}"/>
              </a:ext>
            </a:extLst>
          </p:cNvPr>
          <p:cNvSpPr txBox="1"/>
          <p:nvPr/>
        </p:nvSpPr>
        <p:spPr>
          <a:xfrm>
            <a:off x="1415480" y="5991622"/>
            <a:ext cx="35795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small" spc="0" normalizeH="0" baseline="0" noProof="0" dirty="0">
                <a:ln>
                  <a:noFill/>
                </a:ln>
                <a:solidFill>
                  <a:srgbClr val="44546A"/>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rPr>
              <a:t>Adam Smith (1723 – 1790)</a:t>
            </a:r>
            <a:endParaRPr kumimoji="0" lang="en-GB" sz="2000" b="0" i="0" u="none" strike="noStrike" kern="1200" cap="small" spc="0" normalizeH="0" baseline="0" noProof="0" dirty="0">
              <a:ln>
                <a:noFill/>
              </a:ln>
              <a:solidFill>
                <a:srgbClr val="44546A"/>
              </a:solidFill>
              <a:effectLst>
                <a:glow rad="38100">
                  <a:prstClr val="white">
                    <a:lumMod val="50000"/>
                    <a:lumOff val="50000"/>
                    <a:alpha val="20000"/>
                  </a:prstClr>
                </a:glow>
                <a:outerShdw blurRad="44450" dist="12700" dir="13860000" algn="tl" rotWithShape="0">
                  <a:srgbClr val="000000">
                    <a:alpha val="2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9725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andwiel, metaalwaren, wiel, transport&#10;&#10;Automatisch gegenereerde beschrijving">
            <a:extLst>
              <a:ext uri="{FF2B5EF4-FFF2-40B4-BE49-F238E27FC236}">
                <a16:creationId xmlns:a16="http://schemas.microsoft.com/office/drawing/2014/main" id="{FD44F85A-5498-2410-DA9C-C92D1B6BB588}"/>
              </a:ext>
            </a:extLst>
          </p:cNvPr>
          <p:cNvPicPr>
            <a:picLocks noChangeAspect="1"/>
          </p:cNvPicPr>
          <p:nvPr/>
        </p:nvPicPr>
        <p:blipFill rotWithShape="1">
          <a:blip r:embed="rId2">
            <a:extLst>
              <a:ext uri="{28A0092B-C50C-407E-A947-70E740481C1C}">
                <a14:useLocalDpi xmlns:a14="http://schemas.microsoft.com/office/drawing/2010/main" val="0"/>
              </a:ext>
            </a:extLst>
          </a:blip>
          <a:srcRect l="11225" r="515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0D1D632A-4A7A-B77C-60EA-4429D6F8579C}"/>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7" name="Freeform: Shape 5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DCF3FB02-9D1F-0FD4-1C58-826EB0F1A63E}"/>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0" i="0" kern="1200">
                <a:solidFill>
                  <a:schemeClr val="tx1"/>
                </a:solidFill>
                <a:effectLst/>
                <a:latin typeface="+mj-lt"/>
                <a:ea typeface="+mj-ea"/>
                <a:cs typeface="+mj-cs"/>
              </a:rPr>
              <a:t>Agenda:</a:t>
            </a:r>
            <a:endParaRPr lang="en-US" sz="3400" kern="1200">
              <a:solidFill>
                <a:schemeClr val="tx1"/>
              </a:solidFill>
              <a:latin typeface="+mj-lt"/>
              <a:ea typeface="+mj-ea"/>
              <a:cs typeface="+mj-cs"/>
            </a:endParaRPr>
          </a:p>
        </p:txBody>
      </p:sp>
      <p:sp>
        <p:nvSpPr>
          <p:cNvPr id="61" name="Rectangle 6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3" name="Rectangle 6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ekstvak 8">
            <a:extLst>
              <a:ext uri="{FF2B5EF4-FFF2-40B4-BE49-F238E27FC236}">
                <a16:creationId xmlns:a16="http://schemas.microsoft.com/office/drawing/2014/main" id="{276AA717-BD3E-2E48-09F7-E75AF62F6F72}"/>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15:00 </a:t>
            </a:r>
            <a:r>
              <a:rPr lang="en-US" sz="2000" dirty="0" err="1"/>
              <a:t>ontvangst</a:t>
            </a:r>
            <a:r>
              <a:rPr lang="en-US" sz="2000" dirty="0"/>
              <a:t> (Harry / Ben / Arjan)</a:t>
            </a:r>
          </a:p>
          <a:p>
            <a:pPr indent="-228600">
              <a:lnSpc>
                <a:spcPct val="90000"/>
              </a:lnSpc>
              <a:spcAft>
                <a:spcPts val="600"/>
              </a:spcAft>
              <a:buFont typeface="Arial" panose="020B0604020202020204" pitchFamily="34" charset="0"/>
              <a:buChar char="•"/>
            </a:pPr>
            <a:r>
              <a:rPr lang="en-US" sz="2000" dirty="0"/>
              <a:t>15:30 </a:t>
            </a:r>
            <a:r>
              <a:rPr lang="en-US" sz="2000" dirty="0" err="1"/>
              <a:t>Aftrap</a:t>
            </a:r>
            <a:r>
              <a:rPr lang="en-US" sz="2000" dirty="0"/>
              <a:t> (Harry)</a:t>
            </a:r>
          </a:p>
          <a:p>
            <a:pPr indent="-228600">
              <a:lnSpc>
                <a:spcPct val="90000"/>
              </a:lnSpc>
              <a:spcAft>
                <a:spcPts val="600"/>
              </a:spcAft>
              <a:buFont typeface="Arial" panose="020B0604020202020204" pitchFamily="34" charset="0"/>
              <a:buChar char="•"/>
            </a:pPr>
            <a:r>
              <a:rPr lang="en-US" sz="2000" dirty="0"/>
              <a:t>15:45 Kennemer </a:t>
            </a:r>
            <a:r>
              <a:rPr lang="en-US" sz="2000" dirty="0" err="1"/>
              <a:t>Wonen</a:t>
            </a:r>
            <a:r>
              <a:rPr lang="en-US" sz="2000" dirty="0"/>
              <a:t> – Nina </a:t>
            </a:r>
            <a:r>
              <a:rPr lang="en-US" sz="2000" dirty="0" err="1"/>
              <a:t>Viegers</a:t>
            </a:r>
            <a:endParaRPr lang="en-US" sz="2000" dirty="0"/>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t>16:15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Introductie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ketensamenwerking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onderlinge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vertrouwen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sleutel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Alf Smolders</a:t>
            </a:r>
          </a:p>
          <a:p>
            <a:pPr indent="-228600">
              <a:lnSpc>
                <a:spcPct val="90000"/>
              </a:lnSpc>
              <a:spcAft>
                <a:spcPts val="600"/>
              </a:spcAft>
              <a:buFont typeface="Arial" panose="020B0604020202020204" pitchFamily="34" charset="0"/>
              <a:buChar char="•"/>
            </a:pPr>
            <a:r>
              <a:rPr lang="en-US" sz="2000" dirty="0"/>
              <a:t>17:00 Take away (Alf/Harry/Ben / Arjan </a:t>
            </a:r>
          </a:p>
          <a:p>
            <a:pPr indent="-228600">
              <a:lnSpc>
                <a:spcPct val="90000"/>
              </a:lnSpc>
              <a:spcAft>
                <a:spcPts val="600"/>
              </a:spcAft>
              <a:buFont typeface="Arial" panose="020B0604020202020204" pitchFamily="34" charset="0"/>
              <a:buChar char="•"/>
            </a:pPr>
            <a:r>
              <a:rPr lang="en-US" sz="2000" dirty="0"/>
              <a:t>17:30 </a:t>
            </a:r>
            <a:r>
              <a:rPr lang="en-US" sz="2000" dirty="0" err="1"/>
              <a:t>Afsluitende</a:t>
            </a:r>
            <a:r>
              <a:rPr lang="en-US" sz="2000" dirty="0"/>
              <a:t> borrel </a:t>
            </a:r>
            <a:r>
              <a:rPr lang="en-US" sz="2000" dirty="0" err="1"/>
              <a:t>bij</a:t>
            </a:r>
            <a:r>
              <a:rPr lang="en-US" sz="2000" dirty="0"/>
              <a:t> Thomas Café </a:t>
            </a:r>
          </a:p>
        </p:txBody>
      </p:sp>
      <p:sp>
        <p:nvSpPr>
          <p:cNvPr id="6" name="Tijdelijke aanduiding voor datum 5">
            <a:extLst>
              <a:ext uri="{FF2B5EF4-FFF2-40B4-BE49-F238E27FC236}">
                <a16:creationId xmlns:a16="http://schemas.microsoft.com/office/drawing/2014/main" id="{432CAD18-E911-CCF5-1B80-B77EA0ADA909}"/>
              </a:ext>
            </a:extLst>
          </p:cNvPr>
          <p:cNvSpPr>
            <a:spLocks noGrp="1"/>
          </p:cNvSpPr>
          <p:nvPr>
            <p:ph type="dt" sz="half" idx="10"/>
          </p:nvPr>
        </p:nvSpPr>
        <p:spPr>
          <a:xfrm>
            <a:off x="438912" y="6356350"/>
            <a:ext cx="1335024" cy="365125"/>
          </a:xfrm>
        </p:spPr>
        <p:txBody>
          <a:bodyPr vert="horz" lIns="91440" tIns="45720" rIns="91440" bIns="45720" rtlCol="0" anchor="ctr">
            <a:normAutofit/>
          </a:bodyPr>
          <a:lstStyle/>
          <a:p>
            <a:pPr>
              <a:spcAft>
                <a:spcPts val="600"/>
              </a:spcAft>
            </a:pPr>
            <a:fld id="{5FBA0465-7910-497D-9525-D86DC3BCE7F8}" type="datetime1">
              <a:rPr lang="en-US" smtClean="0">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7" name="Tijdelijke aanduiding voor voettekst 6">
            <a:extLst>
              <a:ext uri="{FF2B5EF4-FFF2-40B4-BE49-F238E27FC236}">
                <a16:creationId xmlns:a16="http://schemas.microsoft.com/office/drawing/2014/main" id="{109D6706-D826-2FCD-EFFC-E6A80E5ED2A6}"/>
              </a:ext>
            </a:extLst>
          </p:cNvPr>
          <p:cNvSpPr>
            <a:spLocks noGrp="1"/>
          </p:cNvSpPr>
          <p:nvPr>
            <p:ph type="ftr" sz="quarter" idx="11"/>
          </p:nvPr>
        </p:nvSpPr>
        <p:spPr>
          <a:xfrm>
            <a:off x="1773936" y="6356350"/>
            <a:ext cx="2994766" cy="365125"/>
          </a:xfrm>
        </p:spPr>
        <p:txBody>
          <a:bodyPr vert="horz" lIns="91440" tIns="45720" rIns="91440" bIns="45720" rtlCol="0" anchor="ctr">
            <a:normAutofit/>
          </a:bodyPr>
          <a:lstStyle/>
          <a:p>
            <a:pPr algn="r">
              <a:spcAft>
                <a:spcPts val="600"/>
              </a:spcAft>
            </a:pPr>
            <a:r>
              <a:rPr lang="en-US" kern="1200">
                <a:solidFill>
                  <a:schemeClr val="tx1">
                    <a:lumMod val="50000"/>
                    <a:lumOff val="50000"/>
                  </a:schemeClr>
                </a:solidFill>
                <a:latin typeface="+mn-lt"/>
                <a:ea typeface="+mn-ea"/>
                <a:cs typeface="+mn-cs"/>
              </a:rPr>
              <a:t>Leercirkel NH Ketensamenwerking</a:t>
            </a:r>
          </a:p>
        </p:txBody>
      </p:sp>
      <p:sp>
        <p:nvSpPr>
          <p:cNvPr id="8" name="Tijdelijke aanduiding voor dianummer 7">
            <a:extLst>
              <a:ext uri="{FF2B5EF4-FFF2-40B4-BE49-F238E27FC236}">
                <a16:creationId xmlns:a16="http://schemas.microsoft.com/office/drawing/2014/main" id="{88FAD1A8-E33E-43BA-D686-186A410C888D}"/>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F779B7BA-2669-4612-B850-36C05A76B02B}" type="slidenum">
              <a:rPr lang="en-US" smtClean="0">
                <a:solidFill>
                  <a:schemeClr val="bg1"/>
                </a:solidFill>
              </a:rPr>
              <a:pPr>
                <a:spcAft>
                  <a:spcPts val="600"/>
                </a:spcAft>
              </a:pPr>
              <a:t>3</a:t>
            </a:fld>
            <a:endParaRPr lang="en-US">
              <a:solidFill>
                <a:schemeClr val="bg1"/>
              </a:solidFill>
            </a:endParaRPr>
          </a:p>
        </p:txBody>
      </p:sp>
    </p:spTree>
    <p:extLst>
      <p:ext uri="{BB962C8B-B14F-4D97-AF65-F5344CB8AC3E}">
        <p14:creationId xmlns:p14="http://schemas.microsoft.com/office/powerpoint/2010/main" val="382397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A6B4A-14CD-4CC9-8A12-F3E0C355C829}"/>
              </a:ext>
            </a:extLst>
          </p:cNvPr>
          <p:cNvSpPr>
            <a:spLocks noGrp="1"/>
          </p:cNvSpPr>
          <p:nvPr>
            <p:ph type="title"/>
          </p:nvPr>
        </p:nvSpPr>
        <p:spPr/>
        <p:txBody>
          <a:bodyPr/>
          <a:lstStyle/>
          <a:p>
            <a:r>
              <a:rPr lang="nl-NL" dirty="0">
                <a:solidFill>
                  <a:srgbClr val="3B9241"/>
                </a:solidFill>
                <a:latin typeface="Gudea" panose="02000000000000000000" pitchFamily="2" charset="0"/>
              </a:rPr>
              <a:t>Complexiteit van contractrelaties</a:t>
            </a:r>
          </a:p>
        </p:txBody>
      </p:sp>
      <p:sp>
        <p:nvSpPr>
          <p:cNvPr id="3" name="Tijdelijke aanduiding voor inhoud 2">
            <a:extLst>
              <a:ext uri="{FF2B5EF4-FFF2-40B4-BE49-F238E27FC236}">
                <a16:creationId xmlns:a16="http://schemas.microsoft.com/office/drawing/2014/main" id="{9B6F5F6C-B7EB-4253-91D8-3E0063BDC5B7}"/>
              </a:ext>
            </a:extLst>
          </p:cNvPr>
          <p:cNvSpPr>
            <a:spLocks noGrp="1"/>
          </p:cNvSpPr>
          <p:nvPr>
            <p:ph idx="1"/>
          </p:nvPr>
        </p:nvSpPr>
        <p:spPr/>
        <p:txBody>
          <a:bodyPr>
            <a:normAutofit/>
          </a:bodyPr>
          <a:lstStyle/>
          <a:p>
            <a:r>
              <a:rPr lang="nl-NL" sz="2600" dirty="0" err="1">
                <a:solidFill>
                  <a:srgbClr val="212349"/>
                </a:solidFill>
                <a:latin typeface="Open Sans" panose="020B0606030504020204" pitchFamily="34" charset="0"/>
              </a:rPr>
              <a:t>ffff</a:t>
            </a:r>
            <a:endParaRPr lang="nl-NL" sz="2600" dirty="0">
              <a:solidFill>
                <a:srgbClr val="212349"/>
              </a:solidFill>
              <a:latin typeface="Open Sans" panose="020B0606030504020204" pitchFamily="34" charset="0"/>
            </a:endParaRPr>
          </a:p>
        </p:txBody>
      </p:sp>
      <p:pic>
        <p:nvPicPr>
          <p:cNvPr id="12" name="Picture 2" descr="http://inspirationexhibit.com/wp-content/uploads/2012/04/music-72dpi.jpg">
            <a:extLst>
              <a:ext uri="{FF2B5EF4-FFF2-40B4-BE49-F238E27FC236}">
                <a16:creationId xmlns:a16="http://schemas.microsoft.com/office/drawing/2014/main" id="{05EC02D7-E832-4CEC-9D21-8F80EDF2E6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15" t="12494" r="3497" b="14158"/>
          <a:stretch/>
        </p:blipFill>
        <p:spPr bwMode="auto">
          <a:xfrm>
            <a:off x="-35114" y="0"/>
            <a:ext cx="12227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a:extLst>
              <a:ext uri="{FF2B5EF4-FFF2-40B4-BE49-F238E27FC236}">
                <a16:creationId xmlns:a16="http://schemas.microsoft.com/office/drawing/2014/main" id="{2C95C9AB-7C2C-4D75-B1B7-B1274419F76C}"/>
              </a:ext>
            </a:extLst>
          </p:cNvPr>
          <p:cNvSpPr txBox="1">
            <a:spLocks noChangeArrowheads="1"/>
          </p:cNvSpPr>
          <p:nvPr/>
        </p:nvSpPr>
        <p:spPr bwMode="auto">
          <a:xfrm>
            <a:off x="1935163" y="5013326"/>
            <a:ext cx="2736850" cy="1200329"/>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500"/>
              </a:lnSpc>
              <a:buClr>
                <a:srgbClr val="00A6D6"/>
              </a:buClr>
              <a:buChar char="•"/>
              <a:defRPr sz="2000">
                <a:solidFill>
                  <a:schemeClr val="tx1"/>
                </a:solidFill>
                <a:latin typeface="Tahoma" pitchFamily="34" charset="0"/>
                <a:ea typeface="MS PGothic"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MS PGothic"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MS PGothic"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MS PGothic"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MS PGothic"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logica</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kritisch</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denken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nummerieken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beredeneren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beargumenteren</a:t>
            </a:r>
            <a:endPar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sp>
        <p:nvSpPr>
          <p:cNvPr id="14" name="TextBox 4">
            <a:extLst>
              <a:ext uri="{FF2B5EF4-FFF2-40B4-BE49-F238E27FC236}">
                <a16:creationId xmlns:a16="http://schemas.microsoft.com/office/drawing/2014/main" id="{24E80343-0F7E-4370-AF79-6749943FD99F}"/>
              </a:ext>
            </a:extLst>
          </p:cNvPr>
          <p:cNvSpPr txBox="1">
            <a:spLocks noChangeArrowheads="1"/>
          </p:cNvSpPr>
          <p:nvPr/>
        </p:nvSpPr>
        <p:spPr bwMode="auto">
          <a:xfrm>
            <a:off x="8112126" y="5541963"/>
            <a:ext cx="2736850" cy="1200329"/>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2500"/>
              </a:lnSpc>
              <a:buClr>
                <a:srgbClr val="00A6D6"/>
              </a:buClr>
              <a:buChar char="•"/>
              <a:defRPr sz="2000">
                <a:solidFill>
                  <a:schemeClr val="tx1"/>
                </a:solidFill>
                <a:latin typeface="Tahoma" pitchFamily="34" charset="0"/>
                <a:ea typeface="MS PGothic" pitchFamily="34" charset="-128"/>
              </a:defRPr>
            </a:lvl1pPr>
            <a:lvl2pPr marL="742950" indent="-285750" eaLnBrk="0" hangingPunct="0">
              <a:lnSpc>
                <a:spcPts val="2500"/>
              </a:lnSpc>
              <a:buClr>
                <a:srgbClr val="00A6D6"/>
              </a:buClr>
              <a:buFont typeface="Times" pitchFamily="18" charset="0"/>
              <a:buChar char="•"/>
              <a:defRPr>
                <a:solidFill>
                  <a:schemeClr val="tx1"/>
                </a:solidFill>
                <a:latin typeface="Tahoma" pitchFamily="34" charset="0"/>
                <a:ea typeface="MS PGothic" pitchFamily="34" charset="-128"/>
              </a:defRPr>
            </a:lvl2pPr>
            <a:lvl3pPr marL="1143000" indent="-228600" eaLnBrk="0" hangingPunct="0">
              <a:lnSpc>
                <a:spcPts val="2500"/>
              </a:lnSpc>
              <a:buClr>
                <a:srgbClr val="00A6D6"/>
              </a:buClr>
              <a:buFont typeface="Times" pitchFamily="18" charset="0"/>
              <a:buChar char="•"/>
              <a:defRPr sz="1600">
                <a:solidFill>
                  <a:schemeClr val="tx1"/>
                </a:solidFill>
                <a:latin typeface="Tahoma" pitchFamily="34" charset="0"/>
                <a:ea typeface="MS PGothic" pitchFamily="34" charset="-128"/>
              </a:defRPr>
            </a:lvl3pPr>
            <a:lvl4pPr marL="1600200" indent="-228600" eaLnBrk="0" hangingPunct="0">
              <a:lnSpc>
                <a:spcPts val="2500"/>
              </a:lnSpc>
              <a:buClr>
                <a:schemeClr val="bg2"/>
              </a:buClr>
              <a:buFont typeface="Times" pitchFamily="18" charset="0"/>
              <a:buChar char="•"/>
              <a:defRPr sz="1400">
                <a:solidFill>
                  <a:schemeClr val="tx1"/>
                </a:solidFill>
                <a:latin typeface="Tahoma" pitchFamily="34" charset="0"/>
                <a:ea typeface="MS PGothic" pitchFamily="34" charset="-128"/>
              </a:defRPr>
            </a:lvl4pPr>
            <a:lvl5pPr marL="2057400" indent="-228600" eaLnBrk="0" hangingPunct="0">
              <a:lnSpc>
                <a:spcPts val="2500"/>
              </a:lnSpc>
              <a:buClr>
                <a:schemeClr val="bg2"/>
              </a:buClr>
              <a:buFont typeface="Times" pitchFamily="18" charset="0"/>
              <a:buChar char="•"/>
              <a:defRPr sz="1200">
                <a:solidFill>
                  <a:schemeClr val="tx1"/>
                </a:solidFill>
                <a:latin typeface="Tahoma" pitchFamily="34" charset="0"/>
                <a:ea typeface="MS PGothic" pitchFamily="34" charset="-128"/>
              </a:defRPr>
            </a:lvl5pPr>
            <a:lvl6pPr marL="25146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6pPr>
            <a:lvl7pPr marL="29718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7pPr>
            <a:lvl8pPr marL="34290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8pPr>
            <a:lvl9pPr marL="3886200" indent="-228600" eaLnBrk="0" fontAlgn="base" hangingPunct="0">
              <a:lnSpc>
                <a:spcPts val="2500"/>
              </a:lnSpc>
              <a:spcBef>
                <a:spcPct val="0"/>
              </a:spcBef>
              <a:spcAft>
                <a:spcPct val="0"/>
              </a:spcAft>
              <a:buClr>
                <a:schemeClr val="bg2"/>
              </a:buClr>
              <a:buFont typeface="Times" pitchFamily="18" charset="0"/>
              <a:buChar char="•"/>
              <a:defRPr sz="1200">
                <a:solidFill>
                  <a:schemeClr val="tx1"/>
                </a:solidFill>
                <a:latin typeface="Tahom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uiting</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van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emoties</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muziek</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kunst,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kleuren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verbeelding</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intuïtie</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en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mn-cs"/>
              </a:rPr>
              <a:t>creativiteit</a:t>
            </a:r>
            <a:endPar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p:sp>
        <p:nvSpPr>
          <p:cNvPr id="15" name="TextBox 1">
            <a:extLst>
              <a:ext uri="{FF2B5EF4-FFF2-40B4-BE49-F238E27FC236}">
                <a16:creationId xmlns:a16="http://schemas.microsoft.com/office/drawing/2014/main" id="{874169EA-AD98-443C-9938-51414BE74B79}"/>
              </a:ext>
            </a:extLst>
          </p:cNvPr>
          <p:cNvSpPr txBox="1">
            <a:spLocks noChangeArrowheads="1"/>
          </p:cNvSpPr>
          <p:nvPr/>
        </p:nvSpPr>
        <p:spPr bwMode="auto">
          <a:xfrm>
            <a:off x="1559496" y="201613"/>
            <a:ext cx="4607942" cy="646331"/>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1" u="none" strike="noStrike" kern="1200" cap="none" spc="0" normalizeH="0" baseline="0" noProof="0" dirty="0">
                <a:ln>
                  <a:noFill/>
                </a:ln>
                <a:solidFill>
                  <a:prstClr val="black"/>
                </a:solidFill>
                <a:effectLst/>
                <a:uLnTx/>
                <a:uFillTx/>
                <a:latin typeface="Tahoma" pitchFamily="34" charset="0"/>
                <a:ea typeface="MS PGothic" pitchFamily="34" charset="-128"/>
                <a:cs typeface="Arial" pitchFamily="34" charset="0"/>
              </a:rPr>
              <a:t>Split-brain</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Arial" pitchFamily="34" charset="0"/>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Arial" pitchFamily="34" charset="0"/>
              </a:rPr>
              <a:t>onderzoek</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Arial" pitchFamily="34" charset="0"/>
              </a:rPr>
              <a:t> van de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Arial" pitchFamily="34" charset="0"/>
              </a:rPr>
              <a:t>Nobelprijs</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Arial" pitchFamily="34" charset="0"/>
              </a:rPr>
              <a:t> </a:t>
            </a:r>
            <a:r>
              <a:rPr kumimoji="0" lang="en-GB" altLang="en-US" sz="1800" b="0" i="0" u="none" strike="noStrike" kern="1200" cap="none" spc="0" normalizeH="0" baseline="0" noProof="0" dirty="0" err="1">
                <a:ln>
                  <a:noFill/>
                </a:ln>
                <a:solidFill>
                  <a:prstClr val="black"/>
                </a:solidFill>
                <a:effectLst/>
                <a:uLnTx/>
                <a:uFillTx/>
                <a:latin typeface="Tahoma" pitchFamily="34" charset="0"/>
                <a:ea typeface="MS PGothic" pitchFamily="34" charset="-128"/>
                <a:cs typeface="Arial" pitchFamily="34" charset="0"/>
              </a:rPr>
              <a:t>winnaars</a:t>
            </a:r>
            <a:r>
              <a:rPr kumimoji="0" lang="en-GB" altLang="en-US" sz="1800" b="0" i="0" u="none" strike="noStrike" kern="1200" cap="none" spc="0" normalizeH="0" baseline="0" noProof="0" dirty="0">
                <a:ln>
                  <a:noFill/>
                </a:ln>
                <a:solidFill>
                  <a:prstClr val="black"/>
                </a:solidFill>
                <a:effectLst/>
                <a:uLnTx/>
                <a:uFillTx/>
                <a:latin typeface="Tahoma" pitchFamily="34" charset="0"/>
                <a:ea typeface="MS PGothic" pitchFamily="34" charset="-128"/>
                <a:cs typeface="Arial" pitchFamily="34" charset="0"/>
              </a:rPr>
              <a:t> Sperry, Hubel, and Wiesel in 1981</a:t>
            </a:r>
            <a:endParaRPr kumimoji="0" lang="en-GB"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15514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F65B5-8858-4009-B95E-222B54B1636C}"/>
              </a:ext>
            </a:extLst>
          </p:cNvPr>
          <p:cNvSpPr>
            <a:spLocks noGrp="1"/>
          </p:cNvSpPr>
          <p:nvPr>
            <p:ph type="title"/>
          </p:nvPr>
        </p:nvSpPr>
        <p:spPr/>
        <p:txBody>
          <a:bodyPr/>
          <a:lstStyle/>
          <a:p>
            <a:r>
              <a:rPr lang="nl-NL" dirty="0">
                <a:solidFill>
                  <a:srgbClr val="3B9241"/>
                </a:solidFill>
                <a:latin typeface="Gudea" panose="02000000000000000000" pitchFamily="2" charset="0"/>
              </a:rPr>
              <a:t>Van contract tot prestatie</a:t>
            </a:r>
          </a:p>
        </p:txBody>
      </p:sp>
      <p:grpSp>
        <p:nvGrpSpPr>
          <p:cNvPr id="4" name="Group 55">
            <a:extLst>
              <a:ext uri="{FF2B5EF4-FFF2-40B4-BE49-F238E27FC236}">
                <a16:creationId xmlns:a16="http://schemas.microsoft.com/office/drawing/2014/main" id="{95CEF258-7033-4C4B-B176-167B8C6F7BE9}"/>
              </a:ext>
            </a:extLst>
          </p:cNvPr>
          <p:cNvGrpSpPr>
            <a:grpSpLocks/>
          </p:cNvGrpSpPr>
          <p:nvPr/>
        </p:nvGrpSpPr>
        <p:grpSpPr bwMode="auto">
          <a:xfrm>
            <a:off x="4556642" y="4615015"/>
            <a:ext cx="2938462" cy="1334266"/>
            <a:chOff x="1770409" y="3805428"/>
            <a:chExt cx="2938886" cy="1800200"/>
          </a:xfrm>
        </p:grpSpPr>
        <p:sp>
          <p:nvSpPr>
            <p:cNvPr id="5" name="Up Arrow 3">
              <a:extLst>
                <a:ext uri="{FF2B5EF4-FFF2-40B4-BE49-F238E27FC236}">
                  <a16:creationId xmlns:a16="http://schemas.microsoft.com/office/drawing/2014/main" id="{22F00ED2-788E-4EDF-9809-DAB18E3C5DE9}"/>
                </a:ext>
              </a:extLst>
            </p:cNvPr>
            <p:cNvSpPr>
              <a:spLocks noChangeArrowheads="1"/>
            </p:cNvSpPr>
            <p:nvPr/>
          </p:nvSpPr>
          <p:spPr bwMode="auto">
            <a:xfrm>
              <a:off x="1770409" y="3805428"/>
              <a:ext cx="2938886" cy="1800200"/>
            </a:xfrm>
            <a:prstGeom prst="upArrow">
              <a:avLst>
                <a:gd name="adj1" fmla="val 50000"/>
                <a:gd name="adj2" fmla="val 50000"/>
              </a:avLst>
            </a:prstGeom>
            <a:solidFill>
              <a:schemeClr val="bg1"/>
            </a:solidFill>
            <a:ln w="41275" algn="ctr">
              <a:solidFill>
                <a:schemeClr val="accent6">
                  <a:lumMod val="75000"/>
                </a:schemeClr>
              </a:solidFill>
              <a:round/>
              <a:headEnd/>
              <a:tailEnd/>
            </a:ln>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6" name="TextBox 11">
              <a:extLst>
                <a:ext uri="{FF2B5EF4-FFF2-40B4-BE49-F238E27FC236}">
                  <a16:creationId xmlns:a16="http://schemas.microsoft.com/office/drawing/2014/main" id="{A710732C-7EF9-4990-894F-F4C71C11AA97}"/>
                </a:ext>
              </a:extLst>
            </p:cNvPr>
            <p:cNvSpPr txBox="1">
              <a:spLocks noChangeArrowheads="1"/>
            </p:cNvSpPr>
            <p:nvPr/>
          </p:nvSpPr>
          <p:spPr bwMode="auto">
            <a:xfrm>
              <a:off x="2364708" y="4245476"/>
              <a:ext cx="1790933" cy="7889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1600" b="0" i="0" u="none" strike="noStrike" kern="1200" cap="none" spc="0" normalizeH="0" baseline="0" noProof="0" dirty="0">
                  <a:ln>
                    <a:noFill/>
                  </a:ln>
                  <a:solidFill>
                    <a:srgbClr val="44546A"/>
                  </a:solidFill>
                  <a:effectLst/>
                  <a:uLnTx/>
                  <a:uFillTx/>
                  <a:latin typeface="Calibri" panose="020F0502020204030204"/>
                  <a:ea typeface="+mn-ea"/>
                  <a:cs typeface="Arial" charset="0"/>
                </a:rPr>
                <a:t>Afhankelijkheid van de markt</a:t>
              </a:r>
              <a:endParaRPr kumimoji="0" lang="en-GB" altLang="en-US" sz="1600" b="0" i="0" u="none" strike="noStrike" kern="1200" cap="none" spc="0" normalizeH="0" baseline="0" noProof="0" dirty="0">
                <a:ln>
                  <a:noFill/>
                </a:ln>
                <a:solidFill>
                  <a:srgbClr val="44546A"/>
                </a:solidFill>
                <a:effectLst/>
                <a:uLnTx/>
                <a:uFillTx/>
                <a:latin typeface="Calibri" panose="020F0502020204030204"/>
                <a:ea typeface="+mn-ea"/>
                <a:cs typeface="Arial" charset="0"/>
              </a:endParaRPr>
            </a:p>
          </p:txBody>
        </p:sp>
      </p:grpSp>
      <p:sp>
        <p:nvSpPr>
          <p:cNvPr id="7" name="TextBox 3">
            <a:extLst>
              <a:ext uri="{FF2B5EF4-FFF2-40B4-BE49-F238E27FC236}">
                <a16:creationId xmlns:a16="http://schemas.microsoft.com/office/drawing/2014/main" id="{F696C6ED-A834-4561-9B1A-FEE7502565F9}"/>
              </a:ext>
            </a:extLst>
          </p:cNvPr>
          <p:cNvSpPr txBox="1"/>
          <p:nvPr/>
        </p:nvSpPr>
        <p:spPr>
          <a:xfrm>
            <a:off x="5078847" y="3203438"/>
            <a:ext cx="1910167"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Vertrouwen</a:t>
            </a:r>
            <a:endPar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5">
            <a:extLst>
              <a:ext uri="{FF2B5EF4-FFF2-40B4-BE49-F238E27FC236}">
                <a16:creationId xmlns:a16="http://schemas.microsoft.com/office/drawing/2014/main" id="{4D37D89C-01F3-418E-8E17-0449CB04913A}"/>
              </a:ext>
            </a:extLst>
          </p:cNvPr>
          <p:cNvSpPr txBox="1"/>
          <p:nvPr/>
        </p:nvSpPr>
        <p:spPr>
          <a:xfrm>
            <a:off x="7848908" y="3203439"/>
            <a:ext cx="1910167"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Prestatie</a:t>
            </a:r>
            <a:endPar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9" name="Straight Arrow Connector 7">
            <a:extLst>
              <a:ext uri="{FF2B5EF4-FFF2-40B4-BE49-F238E27FC236}">
                <a16:creationId xmlns:a16="http://schemas.microsoft.com/office/drawing/2014/main" id="{FE12C842-A01C-43B3-8237-93CDAD274EF7}"/>
              </a:ext>
            </a:extLst>
          </p:cNvPr>
          <p:cNvCxnSpPr>
            <a:cxnSpLocks/>
            <a:stCxn id="7" idx="3"/>
            <a:endCxn id="8" idx="1"/>
          </p:cNvCxnSpPr>
          <p:nvPr/>
        </p:nvCxnSpPr>
        <p:spPr>
          <a:xfrm>
            <a:off x="6989014" y="3434271"/>
            <a:ext cx="859894" cy="1"/>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 name="Picture 27" descr="Gerelateerde afbeelding">
            <a:extLst>
              <a:ext uri="{FF2B5EF4-FFF2-40B4-BE49-F238E27FC236}">
                <a16:creationId xmlns:a16="http://schemas.microsoft.com/office/drawing/2014/main" id="{50D82342-07B3-41EA-A172-D01424250BF5}"/>
              </a:ext>
            </a:extLst>
          </p:cNvPr>
          <p:cNvPicPr>
            <a:picLocks noChangeAspect="1" noChangeArrowheads="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8731" y="3839459"/>
            <a:ext cx="360579" cy="4382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Afbeeldingsresultaat voor risks icon">
            <a:extLst>
              <a:ext uri="{FF2B5EF4-FFF2-40B4-BE49-F238E27FC236}">
                <a16:creationId xmlns:a16="http://schemas.microsoft.com/office/drawing/2014/main" id="{974174BD-17E0-4F4F-ACE1-58CE43E9D95E}"/>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4623" y="3839458"/>
            <a:ext cx="449212" cy="4492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5" descr="Afbeeldingsresultaat voor time icon">
            <a:extLst>
              <a:ext uri="{FF2B5EF4-FFF2-40B4-BE49-F238E27FC236}">
                <a16:creationId xmlns:a16="http://schemas.microsoft.com/office/drawing/2014/main" id="{C87A1D4E-3878-4783-A6FE-A0374828A8B5}"/>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4465" y="3839458"/>
            <a:ext cx="570839" cy="5708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9" descr="Afbeeldingsresultaat voor quality icon">
            <a:extLst>
              <a:ext uri="{FF2B5EF4-FFF2-40B4-BE49-F238E27FC236}">
                <a16:creationId xmlns:a16="http://schemas.microsoft.com/office/drawing/2014/main" id="{4D616E23-B4B8-48C9-819F-AFE16FFB72B1}"/>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99517" y="3799988"/>
            <a:ext cx="571851" cy="5718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fbeeldingsresultaat voor high five icon">
            <a:extLst>
              <a:ext uri="{FF2B5EF4-FFF2-40B4-BE49-F238E27FC236}">
                <a16:creationId xmlns:a16="http://schemas.microsoft.com/office/drawing/2014/main" id="{D8A96694-6653-4F74-B4C4-BFAE729497C3}"/>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35064" y="2847209"/>
            <a:ext cx="538104" cy="538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fbeeldingsresultaat voor balance icon">
            <a:extLst>
              <a:ext uri="{FF2B5EF4-FFF2-40B4-BE49-F238E27FC236}">
                <a16:creationId xmlns:a16="http://schemas.microsoft.com/office/drawing/2014/main" id="{6373CACD-E7E5-48FF-A68A-4101BC992048}"/>
              </a:ext>
            </a:extLst>
          </p:cNvPr>
          <p:cNvPicPr>
            <a:picLocks noChangeAspect="1" noChangeArrowheads="1"/>
          </p:cNvPicPr>
          <p:nvPr/>
        </p:nvPicPr>
        <p:blipFill>
          <a:blip r:embed="rId7" cstate="print">
            <a:clrChange>
              <a:clrFrom>
                <a:srgbClr val="000000">
                  <a:alpha val="0"/>
                </a:srgbClr>
              </a:clrFrom>
              <a:clrTo>
                <a:srgbClr val="000000">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29626" y="3807808"/>
            <a:ext cx="1204978" cy="6024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AB247ACE-48F6-4C40-B172-2ECA23F4D4E3}"/>
              </a:ext>
            </a:extLst>
          </p:cNvPr>
          <p:cNvSpPr txBox="1"/>
          <p:nvPr/>
        </p:nvSpPr>
        <p:spPr>
          <a:xfrm>
            <a:off x="2382537" y="2720768"/>
            <a:ext cx="1910167"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Contract</a:t>
            </a:r>
            <a:endPar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7" name="TextBox 3">
            <a:extLst>
              <a:ext uri="{FF2B5EF4-FFF2-40B4-BE49-F238E27FC236}">
                <a16:creationId xmlns:a16="http://schemas.microsoft.com/office/drawing/2014/main" id="{53A82AB7-8F3A-4C00-9491-C65239E97120}"/>
              </a:ext>
            </a:extLst>
          </p:cNvPr>
          <p:cNvSpPr txBox="1"/>
          <p:nvPr/>
        </p:nvSpPr>
        <p:spPr>
          <a:xfrm>
            <a:off x="2382536" y="3686489"/>
            <a:ext cx="1910167" cy="461665"/>
          </a:xfrm>
          <a:prstGeom prst="rect">
            <a:avLst/>
          </a:prstGeom>
          <a:noFill/>
          <a:ln w="2540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Relatie</a:t>
            </a:r>
            <a:endPar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18" name="Straight Arrow Connector 7">
            <a:extLst>
              <a:ext uri="{FF2B5EF4-FFF2-40B4-BE49-F238E27FC236}">
                <a16:creationId xmlns:a16="http://schemas.microsoft.com/office/drawing/2014/main" id="{033A8BA9-411A-4DF2-AF6B-03C78AEE65A8}"/>
              </a:ext>
            </a:extLst>
          </p:cNvPr>
          <p:cNvCxnSpPr>
            <a:cxnSpLocks/>
            <a:stCxn id="17" idx="3"/>
            <a:endCxn id="7" idx="1"/>
          </p:cNvCxnSpPr>
          <p:nvPr/>
        </p:nvCxnSpPr>
        <p:spPr>
          <a:xfrm flipV="1">
            <a:off x="4292703" y="3434271"/>
            <a:ext cx="786144" cy="483051"/>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7">
            <a:extLst>
              <a:ext uri="{FF2B5EF4-FFF2-40B4-BE49-F238E27FC236}">
                <a16:creationId xmlns:a16="http://schemas.microsoft.com/office/drawing/2014/main" id="{EBA4A4F3-97A4-4245-9F38-E96B2C4C8472}"/>
              </a:ext>
            </a:extLst>
          </p:cNvPr>
          <p:cNvCxnSpPr>
            <a:cxnSpLocks/>
            <a:stCxn id="16" idx="3"/>
            <a:endCxn id="7" idx="1"/>
          </p:cNvCxnSpPr>
          <p:nvPr/>
        </p:nvCxnSpPr>
        <p:spPr>
          <a:xfrm>
            <a:off x="4292704" y="2951601"/>
            <a:ext cx="786143" cy="482670"/>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43" descr="Afbeeldingsresultaat voor trust icon">
            <a:extLst>
              <a:ext uri="{FF2B5EF4-FFF2-40B4-BE49-F238E27FC236}">
                <a16:creationId xmlns:a16="http://schemas.microsoft.com/office/drawing/2014/main" id="{92A9030E-39D4-45CC-878A-2F99CDA0C981}"/>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5593" y="4276317"/>
            <a:ext cx="933948" cy="4677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1" descr="Afbeeldingsresultaat voor contract icon">
            <a:extLst>
              <a:ext uri="{FF2B5EF4-FFF2-40B4-BE49-F238E27FC236}">
                <a16:creationId xmlns:a16="http://schemas.microsoft.com/office/drawing/2014/main" id="{926BDA55-582A-4157-A3E0-CE9E72D21625}"/>
              </a:ext>
            </a:extLst>
          </p:cNvPr>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62656" y="2132857"/>
            <a:ext cx="461665" cy="46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7" descr="Afbeeldingsresultaat voor project icon">
            <a:extLst>
              <a:ext uri="{FF2B5EF4-FFF2-40B4-BE49-F238E27FC236}">
                <a16:creationId xmlns:a16="http://schemas.microsoft.com/office/drawing/2014/main" id="{676EF7D7-B9E2-4176-B1E0-B8092388DDCC}"/>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4966" y="2132856"/>
            <a:ext cx="461666" cy="4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7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0DACE-4C54-4A6D-9548-7EA81CB54A51}"/>
              </a:ext>
            </a:extLst>
          </p:cNvPr>
          <p:cNvSpPr>
            <a:spLocks noGrp="1"/>
          </p:cNvSpPr>
          <p:nvPr>
            <p:ph type="title"/>
          </p:nvPr>
        </p:nvSpPr>
        <p:spPr/>
        <p:txBody>
          <a:bodyPr/>
          <a:lstStyle/>
          <a:p>
            <a:r>
              <a:rPr lang="nl-NL" dirty="0">
                <a:solidFill>
                  <a:srgbClr val="3B9241"/>
                </a:solidFill>
                <a:latin typeface="Gudea" panose="02000000000000000000" pitchFamily="2" charset="0"/>
              </a:rPr>
              <a:t>In </a:t>
            </a:r>
            <a:r>
              <a:rPr lang="nl-NL" dirty="0">
                <a:solidFill>
                  <a:schemeClr val="accent2"/>
                </a:solidFill>
                <a:latin typeface="Gudea" panose="02000000000000000000" pitchFamily="2" charset="0"/>
              </a:rPr>
              <a:t>vijf</a:t>
            </a:r>
            <a:r>
              <a:rPr lang="nl-NL" dirty="0">
                <a:solidFill>
                  <a:srgbClr val="3B9241"/>
                </a:solidFill>
                <a:latin typeface="Gudea" panose="02000000000000000000" pitchFamily="2" charset="0"/>
              </a:rPr>
              <a:t> stappen naar vertrouwen</a:t>
            </a:r>
          </a:p>
        </p:txBody>
      </p:sp>
      <p:sp>
        <p:nvSpPr>
          <p:cNvPr id="3" name="Tijdelijke aanduiding voor inhoud 2">
            <a:extLst>
              <a:ext uri="{FF2B5EF4-FFF2-40B4-BE49-F238E27FC236}">
                <a16:creationId xmlns:a16="http://schemas.microsoft.com/office/drawing/2014/main" id="{5CC64B24-9A65-4C30-AEA7-B643D72DB0D1}"/>
              </a:ext>
            </a:extLst>
          </p:cNvPr>
          <p:cNvSpPr>
            <a:spLocks noGrp="1"/>
          </p:cNvSpPr>
          <p:nvPr>
            <p:ph idx="1"/>
          </p:nvPr>
        </p:nvSpPr>
        <p:spPr/>
        <p:txBody>
          <a:bodyPr/>
          <a:lstStyle/>
          <a:p>
            <a:pPr marL="514350" lvl="0" indent="-514350">
              <a:buClr>
                <a:schemeClr val="accent2"/>
              </a:buClr>
              <a:buFont typeface="+mj-lt"/>
              <a:buAutoNum type="arabicPeriod"/>
            </a:pPr>
            <a:r>
              <a:rPr lang="nl-NL" dirty="0">
                <a:solidFill>
                  <a:schemeClr val="tx2"/>
                </a:solidFill>
              </a:rPr>
              <a:t>Bewust worden – inzicht en begrijpen</a:t>
            </a:r>
          </a:p>
          <a:p>
            <a:pPr marL="514350" lvl="0" indent="-514350">
              <a:buClr>
                <a:schemeClr val="accent2"/>
              </a:buClr>
              <a:buFont typeface="+mj-lt"/>
              <a:buAutoNum type="arabicPeriod"/>
            </a:pPr>
            <a:r>
              <a:rPr lang="nl-NL" dirty="0">
                <a:solidFill>
                  <a:schemeClr val="tx2"/>
                </a:solidFill>
              </a:rPr>
              <a:t>Ervaren – zelf beproeven middels </a:t>
            </a:r>
            <a:r>
              <a:rPr lang="nl-NL" dirty="0" err="1">
                <a:solidFill>
                  <a:schemeClr val="tx2"/>
                </a:solidFill>
              </a:rPr>
              <a:t>gaming</a:t>
            </a:r>
            <a:endParaRPr lang="nl-NL" dirty="0">
              <a:solidFill>
                <a:schemeClr val="tx2"/>
              </a:solidFill>
            </a:endParaRPr>
          </a:p>
          <a:p>
            <a:pPr marL="514350" lvl="0" indent="-514350">
              <a:buClr>
                <a:schemeClr val="accent2"/>
              </a:buClr>
              <a:buFont typeface="+mj-lt"/>
              <a:buAutoNum type="arabicPeriod"/>
            </a:pPr>
            <a:r>
              <a:rPr lang="nl-NL" dirty="0">
                <a:solidFill>
                  <a:schemeClr val="tx2"/>
                </a:solidFill>
              </a:rPr>
              <a:t>Relationeel contracteren – gunnen op samenwerken</a:t>
            </a:r>
          </a:p>
          <a:p>
            <a:pPr marL="514350" lvl="0" indent="-514350">
              <a:buClr>
                <a:schemeClr val="accent2"/>
              </a:buClr>
              <a:buFont typeface="+mj-lt"/>
              <a:buAutoNum type="arabicPeriod"/>
            </a:pPr>
            <a:r>
              <a:rPr lang="nl-NL" dirty="0">
                <a:solidFill>
                  <a:schemeClr val="tx2"/>
                </a:solidFill>
              </a:rPr>
              <a:t>Meten – meetbaar inzicht van ontwikkelbare factoren van vertrouwen</a:t>
            </a:r>
          </a:p>
          <a:p>
            <a:pPr marL="514350" lvl="0" indent="-514350">
              <a:buClr>
                <a:schemeClr val="accent2"/>
              </a:buClr>
              <a:buFont typeface="+mj-lt"/>
              <a:buAutoNum type="arabicPeriod"/>
            </a:pPr>
            <a:r>
              <a:rPr lang="nl-NL" dirty="0">
                <a:solidFill>
                  <a:schemeClr val="tx2"/>
                </a:solidFill>
              </a:rPr>
              <a:t>Groeien en ontwikkelen – continu verbeteren door doelgerichte interventies</a:t>
            </a:r>
          </a:p>
        </p:txBody>
      </p:sp>
    </p:spTree>
    <p:extLst>
      <p:ext uri="{BB962C8B-B14F-4D97-AF65-F5344CB8AC3E}">
        <p14:creationId xmlns:p14="http://schemas.microsoft.com/office/powerpoint/2010/main" val="28415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kleding, Menselijk gezicht, persoon, pak&#10;&#10;Automatisch gegenereerde beschrijving">
            <a:extLst>
              <a:ext uri="{FF2B5EF4-FFF2-40B4-BE49-F238E27FC236}">
                <a16:creationId xmlns:a16="http://schemas.microsoft.com/office/drawing/2014/main" id="{3173837F-D8CC-FCB0-2BFC-C73772244990}"/>
              </a:ext>
            </a:extLst>
          </p:cNvPr>
          <p:cNvPicPr>
            <a:picLocks noGrp="1" noChangeAspect="1"/>
          </p:cNvPicPr>
          <p:nvPr>
            <p:ph idx="1"/>
          </p:nvPr>
        </p:nvPicPr>
        <p:blipFill rotWithShape="1">
          <a:blip r:embed="rId2"/>
          <a:srcRect t="6309"/>
          <a:stretch/>
        </p:blipFill>
        <p:spPr>
          <a:xfrm>
            <a:off x="604837" y="0"/>
            <a:ext cx="10982325" cy="6858000"/>
          </a:xfrm>
        </p:spPr>
      </p:pic>
      <p:sp>
        <p:nvSpPr>
          <p:cNvPr id="2" name="Titel 1">
            <a:extLst>
              <a:ext uri="{FF2B5EF4-FFF2-40B4-BE49-F238E27FC236}">
                <a16:creationId xmlns:a16="http://schemas.microsoft.com/office/drawing/2014/main" id="{CCA0DACE-4C54-4A6D-9548-7EA81CB54A51}"/>
              </a:ext>
            </a:extLst>
          </p:cNvPr>
          <p:cNvSpPr>
            <a:spLocks noGrp="1"/>
          </p:cNvSpPr>
          <p:nvPr>
            <p:ph type="title"/>
          </p:nvPr>
        </p:nvSpPr>
        <p:spPr/>
        <p:txBody>
          <a:bodyPr/>
          <a:lstStyle/>
          <a:p>
            <a:r>
              <a:rPr lang="nl-NL" dirty="0">
                <a:solidFill>
                  <a:srgbClr val="3B9241"/>
                </a:solidFill>
                <a:latin typeface="Gudea" panose="02000000000000000000" pitchFamily="2" charset="0"/>
              </a:rPr>
              <a:t>Stap 1 Bewust worden</a:t>
            </a:r>
          </a:p>
        </p:txBody>
      </p:sp>
      <p:pic>
        <p:nvPicPr>
          <p:cNvPr id="6" name="Tijdelijke aanduiding voor inhoud 4" descr="Afbeelding met kleding, Menselijk gezicht, persoon, pak&#10;&#10;Automatisch gegenereerde beschrijving">
            <a:extLst>
              <a:ext uri="{FF2B5EF4-FFF2-40B4-BE49-F238E27FC236}">
                <a16:creationId xmlns:a16="http://schemas.microsoft.com/office/drawing/2014/main" id="{D75E16CE-A0D0-881E-2FCF-779077F49973}"/>
              </a:ext>
            </a:extLst>
          </p:cNvPr>
          <p:cNvPicPr>
            <a:picLocks noChangeAspect="1"/>
          </p:cNvPicPr>
          <p:nvPr/>
        </p:nvPicPr>
        <p:blipFill rotWithShape="1">
          <a:blip r:embed="rId2"/>
          <a:srcRect t="6309" r="94493"/>
          <a:stretch/>
        </p:blipFill>
        <p:spPr>
          <a:xfrm>
            <a:off x="0" y="0"/>
            <a:ext cx="604837" cy="6858000"/>
          </a:xfrm>
          <a:prstGeom prst="rect">
            <a:avLst/>
          </a:prstGeom>
        </p:spPr>
      </p:pic>
      <p:pic>
        <p:nvPicPr>
          <p:cNvPr id="7" name="Tijdelijke aanduiding voor inhoud 4" descr="Afbeelding met kleding, Menselijk gezicht, persoon, pak&#10;&#10;Automatisch gegenereerde beschrijving">
            <a:extLst>
              <a:ext uri="{FF2B5EF4-FFF2-40B4-BE49-F238E27FC236}">
                <a16:creationId xmlns:a16="http://schemas.microsoft.com/office/drawing/2014/main" id="{16F31FA5-7C66-9D7F-B146-6DFCD405E5F7}"/>
              </a:ext>
            </a:extLst>
          </p:cNvPr>
          <p:cNvPicPr>
            <a:picLocks noChangeAspect="1"/>
          </p:cNvPicPr>
          <p:nvPr/>
        </p:nvPicPr>
        <p:blipFill rotWithShape="1">
          <a:blip r:embed="rId2"/>
          <a:srcRect l="94493" t="6309"/>
          <a:stretch/>
        </p:blipFill>
        <p:spPr>
          <a:xfrm>
            <a:off x="11587162" y="0"/>
            <a:ext cx="604838" cy="6858000"/>
          </a:xfrm>
          <a:prstGeom prst="rect">
            <a:avLst/>
          </a:prstGeom>
        </p:spPr>
      </p:pic>
      <p:sp>
        <p:nvSpPr>
          <p:cNvPr id="8" name="Tekstvak 7">
            <a:extLst>
              <a:ext uri="{FF2B5EF4-FFF2-40B4-BE49-F238E27FC236}">
                <a16:creationId xmlns:a16="http://schemas.microsoft.com/office/drawing/2014/main" id="{FDDE31EC-0490-5758-D903-BE65B8250289}"/>
              </a:ext>
            </a:extLst>
          </p:cNvPr>
          <p:cNvSpPr txBox="1"/>
          <p:nvPr/>
        </p:nvSpPr>
        <p:spPr>
          <a:xfrm>
            <a:off x="824875" y="1495506"/>
            <a:ext cx="4962975" cy="390363"/>
          </a:xfrm>
          <a:prstGeom prst="rect">
            <a:avLst/>
          </a:prstGeom>
          <a:noFill/>
        </p:spPr>
        <p:txBody>
          <a:bodyPr wrap="square" rtlCol="0">
            <a:spAutoFit/>
          </a:bodyPr>
          <a:lstStyle/>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Middels (interactieve) lezingen</a:t>
            </a:r>
          </a:p>
        </p:txBody>
      </p:sp>
    </p:spTree>
    <p:extLst>
      <p:ext uri="{BB962C8B-B14F-4D97-AF65-F5344CB8AC3E}">
        <p14:creationId xmlns:p14="http://schemas.microsoft.com/office/powerpoint/2010/main" val="2485927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207DB288-12E5-4328-B886-A97A2A1BC0DA}"/>
              </a:ext>
            </a:extLst>
          </p:cNvPr>
          <p:cNvSpPr/>
          <p:nvPr/>
        </p:nvSpPr>
        <p:spPr>
          <a:xfrm>
            <a:off x="7012063" y="4047344"/>
            <a:ext cx="2160240"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7F3C5254-A3A6-40BD-939B-A4E3B5569D11}"/>
              </a:ext>
            </a:extLst>
          </p:cNvPr>
          <p:cNvSpPr/>
          <p:nvPr/>
        </p:nvSpPr>
        <p:spPr>
          <a:xfrm>
            <a:off x="9316319" y="4047344"/>
            <a:ext cx="2160240"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4BD273DA-3AA2-4CB1-AB6D-E5C7C3692CFF}"/>
              </a:ext>
            </a:extLst>
          </p:cNvPr>
          <p:cNvSpPr/>
          <p:nvPr/>
        </p:nvSpPr>
        <p:spPr>
          <a:xfrm>
            <a:off x="9305265" y="1734884"/>
            <a:ext cx="2160240"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6">
            <a:extLst>
              <a:ext uri="{FF2B5EF4-FFF2-40B4-BE49-F238E27FC236}">
                <a16:creationId xmlns:a16="http://schemas.microsoft.com/office/drawing/2014/main" id="{121D2D60-54DF-4CE9-AC67-3E2B364A92AC}"/>
              </a:ext>
            </a:extLst>
          </p:cNvPr>
          <p:cNvSpPr/>
          <p:nvPr/>
        </p:nvSpPr>
        <p:spPr>
          <a:xfrm>
            <a:off x="7012063" y="1734884"/>
            <a:ext cx="2160240"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hoek 7">
            <a:extLst>
              <a:ext uri="{FF2B5EF4-FFF2-40B4-BE49-F238E27FC236}">
                <a16:creationId xmlns:a16="http://schemas.microsoft.com/office/drawing/2014/main" id="{DC50D6C3-72F3-4893-9C6D-D03AD3E9965E}"/>
              </a:ext>
            </a:extLst>
          </p:cNvPr>
          <p:cNvSpPr/>
          <p:nvPr/>
        </p:nvSpPr>
        <p:spPr>
          <a:xfrm>
            <a:off x="7012063" y="1252618"/>
            <a:ext cx="2160240" cy="346449"/>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A0425993-F2CD-4CDE-BCDA-6C3543CC568F}"/>
              </a:ext>
            </a:extLst>
          </p:cNvPr>
          <p:cNvSpPr/>
          <p:nvPr/>
        </p:nvSpPr>
        <p:spPr>
          <a:xfrm>
            <a:off x="9316319" y="1252618"/>
            <a:ext cx="2160240" cy="346449"/>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F4F2FB88-CFB9-4116-B0BD-384422BE427B}"/>
              </a:ext>
            </a:extLst>
          </p:cNvPr>
          <p:cNvSpPr/>
          <p:nvPr/>
        </p:nvSpPr>
        <p:spPr>
          <a:xfrm>
            <a:off x="6461539" y="1734884"/>
            <a:ext cx="417562"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4A1F2BDB-4A58-4FCB-9D39-D8642C73BC0E}"/>
              </a:ext>
            </a:extLst>
          </p:cNvPr>
          <p:cNvSpPr/>
          <p:nvPr/>
        </p:nvSpPr>
        <p:spPr>
          <a:xfrm>
            <a:off x="6461539" y="4047344"/>
            <a:ext cx="417562" cy="2160000"/>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3E6993DE-E991-40EB-8F92-C4F059A21966}"/>
              </a:ext>
            </a:extLst>
          </p:cNvPr>
          <p:cNvSpPr txBox="1"/>
          <p:nvPr/>
        </p:nvSpPr>
        <p:spPr>
          <a:xfrm>
            <a:off x="7012062" y="2446253"/>
            <a:ext cx="21602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Problemen worden nauwelijks opgelost</a:t>
            </a:r>
          </a:p>
        </p:txBody>
      </p:sp>
      <p:sp>
        <p:nvSpPr>
          <p:cNvPr id="13" name="Tekstvak 12">
            <a:extLst>
              <a:ext uri="{FF2B5EF4-FFF2-40B4-BE49-F238E27FC236}">
                <a16:creationId xmlns:a16="http://schemas.microsoft.com/office/drawing/2014/main" id="{7111CF88-39BC-4351-A80F-A7E02E76F131}"/>
              </a:ext>
            </a:extLst>
          </p:cNvPr>
          <p:cNvSpPr txBox="1"/>
          <p:nvPr/>
        </p:nvSpPr>
        <p:spPr>
          <a:xfrm>
            <a:off x="9316319" y="2166932"/>
            <a:ext cx="21602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Problemen worden opgelost in het voordeel van opdrachtnemer</a:t>
            </a:r>
          </a:p>
        </p:txBody>
      </p:sp>
      <p:sp>
        <p:nvSpPr>
          <p:cNvPr id="14" name="Tekstvak 13">
            <a:extLst>
              <a:ext uri="{FF2B5EF4-FFF2-40B4-BE49-F238E27FC236}">
                <a16:creationId xmlns:a16="http://schemas.microsoft.com/office/drawing/2014/main" id="{0D5D72E8-EADB-4D38-8E30-4CD5255921E5}"/>
              </a:ext>
            </a:extLst>
          </p:cNvPr>
          <p:cNvSpPr txBox="1"/>
          <p:nvPr/>
        </p:nvSpPr>
        <p:spPr>
          <a:xfrm>
            <a:off x="6998738" y="4399180"/>
            <a:ext cx="21602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Problemen worden opgelost in het voordeel van opdrachtgever</a:t>
            </a:r>
          </a:p>
        </p:txBody>
      </p:sp>
      <p:sp>
        <p:nvSpPr>
          <p:cNvPr id="15" name="Tekstvak 14">
            <a:extLst>
              <a:ext uri="{FF2B5EF4-FFF2-40B4-BE49-F238E27FC236}">
                <a16:creationId xmlns:a16="http://schemas.microsoft.com/office/drawing/2014/main" id="{75F7034A-ED6F-42AC-838F-A4F747EF815C}"/>
              </a:ext>
            </a:extLst>
          </p:cNvPr>
          <p:cNvSpPr txBox="1"/>
          <p:nvPr/>
        </p:nvSpPr>
        <p:spPr>
          <a:xfrm>
            <a:off x="9447320" y="4543196"/>
            <a:ext cx="18722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Problemen worden veelal opgelost</a:t>
            </a:r>
          </a:p>
        </p:txBody>
      </p:sp>
      <p:sp>
        <p:nvSpPr>
          <p:cNvPr id="16" name="Tekstvak 15">
            <a:extLst>
              <a:ext uri="{FF2B5EF4-FFF2-40B4-BE49-F238E27FC236}">
                <a16:creationId xmlns:a16="http://schemas.microsoft.com/office/drawing/2014/main" id="{23AAFDA1-6CA3-4C3B-81F2-ED682DC769E6}"/>
              </a:ext>
            </a:extLst>
          </p:cNvPr>
          <p:cNvSpPr txBox="1"/>
          <p:nvPr/>
        </p:nvSpPr>
        <p:spPr>
          <a:xfrm>
            <a:off x="7121998" y="1252314"/>
            <a:ext cx="19473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Contractueel</a:t>
            </a:r>
          </a:p>
        </p:txBody>
      </p:sp>
      <p:sp>
        <p:nvSpPr>
          <p:cNvPr id="17" name="Tekstvak 16">
            <a:extLst>
              <a:ext uri="{FF2B5EF4-FFF2-40B4-BE49-F238E27FC236}">
                <a16:creationId xmlns:a16="http://schemas.microsoft.com/office/drawing/2014/main" id="{44FA1DCB-EA5A-4EBC-9369-69566437B59D}"/>
              </a:ext>
            </a:extLst>
          </p:cNvPr>
          <p:cNvSpPr txBox="1"/>
          <p:nvPr/>
        </p:nvSpPr>
        <p:spPr>
          <a:xfrm>
            <a:off x="9431207" y="1252314"/>
            <a:ext cx="19473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Relationeel</a:t>
            </a:r>
          </a:p>
        </p:txBody>
      </p:sp>
      <p:sp>
        <p:nvSpPr>
          <p:cNvPr id="18" name="Tekstvak 17">
            <a:extLst>
              <a:ext uri="{FF2B5EF4-FFF2-40B4-BE49-F238E27FC236}">
                <a16:creationId xmlns:a16="http://schemas.microsoft.com/office/drawing/2014/main" id="{F97A2A2E-3AB1-4BA5-9CAC-B39E03952033}"/>
              </a:ext>
            </a:extLst>
          </p:cNvPr>
          <p:cNvSpPr txBox="1"/>
          <p:nvPr/>
        </p:nvSpPr>
        <p:spPr>
          <a:xfrm>
            <a:off x="6468042" y="1832105"/>
            <a:ext cx="430887" cy="199777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Contractueel</a:t>
            </a:r>
          </a:p>
        </p:txBody>
      </p:sp>
      <p:sp>
        <p:nvSpPr>
          <p:cNvPr id="19" name="Tekstvak 18">
            <a:extLst>
              <a:ext uri="{FF2B5EF4-FFF2-40B4-BE49-F238E27FC236}">
                <a16:creationId xmlns:a16="http://schemas.microsoft.com/office/drawing/2014/main" id="{0BA2FAAD-9473-486A-AAB2-F610EA6B3105}"/>
              </a:ext>
            </a:extLst>
          </p:cNvPr>
          <p:cNvSpPr txBox="1"/>
          <p:nvPr/>
        </p:nvSpPr>
        <p:spPr>
          <a:xfrm>
            <a:off x="6461539" y="4127922"/>
            <a:ext cx="430887" cy="199777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Relationeel</a:t>
            </a:r>
          </a:p>
        </p:txBody>
      </p:sp>
      <p:sp>
        <p:nvSpPr>
          <p:cNvPr id="20" name="Tekstvak 19">
            <a:extLst>
              <a:ext uri="{FF2B5EF4-FFF2-40B4-BE49-F238E27FC236}">
                <a16:creationId xmlns:a16="http://schemas.microsoft.com/office/drawing/2014/main" id="{744E1C6C-6CA0-4BF9-9648-980E2AB4F048}"/>
              </a:ext>
            </a:extLst>
          </p:cNvPr>
          <p:cNvSpPr txBox="1"/>
          <p:nvPr/>
        </p:nvSpPr>
        <p:spPr>
          <a:xfrm>
            <a:off x="5640292" y="1215618"/>
            <a:ext cx="1107996" cy="509930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srgbClr val="F69200"/>
                </a:solidFill>
                <a:effectLst/>
                <a:uLnTx/>
                <a:uFillTx/>
                <a:latin typeface="Calibri" panose="020F0502020204030204"/>
                <a:ea typeface="+mn-ea"/>
                <a:cs typeface="+mn-cs"/>
              </a:rPr>
              <a:t>Opdrachtnemer</a:t>
            </a:r>
          </a:p>
        </p:txBody>
      </p:sp>
      <p:sp>
        <p:nvSpPr>
          <p:cNvPr id="21" name="Tekstvak 20">
            <a:extLst>
              <a:ext uri="{FF2B5EF4-FFF2-40B4-BE49-F238E27FC236}">
                <a16:creationId xmlns:a16="http://schemas.microsoft.com/office/drawing/2014/main" id="{1A9CE183-C50D-42CA-935A-D2C8B0EAB6A8}"/>
              </a:ext>
            </a:extLst>
          </p:cNvPr>
          <p:cNvSpPr txBox="1"/>
          <p:nvPr/>
        </p:nvSpPr>
        <p:spPr>
          <a:xfrm>
            <a:off x="6854213" y="469878"/>
            <a:ext cx="48157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srgbClr val="F69200"/>
                </a:solidFill>
                <a:effectLst/>
                <a:uLnTx/>
                <a:uFillTx/>
                <a:latin typeface="Calibri" panose="020F0502020204030204"/>
                <a:ea typeface="+mn-ea"/>
                <a:cs typeface="+mn-cs"/>
              </a:rPr>
              <a:t>Opdrachtgever</a:t>
            </a:r>
          </a:p>
        </p:txBody>
      </p:sp>
      <p:sp>
        <p:nvSpPr>
          <p:cNvPr id="22" name="Titel 1">
            <a:extLst>
              <a:ext uri="{FF2B5EF4-FFF2-40B4-BE49-F238E27FC236}">
                <a16:creationId xmlns:a16="http://schemas.microsoft.com/office/drawing/2014/main" id="{416E4740-4E1A-4B3C-BB1E-C547437EC881}"/>
              </a:ext>
            </a:extLst>
          </p:cNvPr>
          <p:cNvSpPr>
            <a:spLocks noGrp="1"/>
          </p:cNvSpPr>
          <p:nvPr>
            <p:ph type="title"/>
          </p:nvPr>
        </p:nvSpPr>
        <p:spPr>
          <a:xfrm>
            <a:off x="838472" y="363667"/>
            <a:ext cx="4793387" cy="1325563"/>
          </a:xfrm>
        </p:spPr>
        <p:txBody>
          <a:bodyPr>
            <a:normAutofit/>
          </a:bodyPr>
          <a:lstStyle/>
          <a:p>
            <a:r>
              <a:rPr lang="nl-NL" dirty="0">
                <a:solidFill>
                  <a:srgbClr val="3B9241"/>
                </a:solidFill>
                <a:latin typeface="Gudea" panose="02000000000000000000" pitchFamily="2" charset="0"/>
              </a:rPr>
              <a:t>Stap 2: Ervaren</a:t>
            </a:r>
          </a:p>
        </p:txBody>
      </p:sp>
      <p:sp>
        <p:nvSpPr>
          <p:cNvPr id="23" name="Tekstvak 22">
            <a:extLst>
              <a:ext uri="{FF2B5EF4-FFF2-40B4-BE49-F238E27FC236}">
                <a16:creationId xmlns:a16="http://schemas.microsoft.com/office/drawing/2014/main" id="{D4692533-4EBC-4E20-A3EF-C558D6E50667}"/>
              </a:ext>
            </a:extLst>
          </p:cNvPr>
          <p:cNvSpPr txBox="1"/>
          <p:nvPr/>
        </p:nvSpPr>
        <p:spPr>
          <a:xfrm>
            <a:off x="7634518" y="3373065"/>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solidFill>
                <a:effectLst/>
                <a:uLnTx/>
                <a:uFillTx/>
                <a:latin typeface="Calibri" panose="020F0502020204030204"/>
                <a:ea typeface="+mn-ea"/>
                <a:cs typeface="+mn-cs"/>
              </a:rPr>
              <a:t>16,7%</a:t>
            </a:r>
          </a:p>
        </p:txBody>
      </p:sp>
      <p:sp>
        <p:nvSpPr>
          <p:cNvPr id="24" name="Tekstvak 23">
            <a:extLst>
              <a:ext uri="{FF2B5EF4-FFF2-40B4-BE49-F238E27FC236}">
                <a16:creationId xmlns:a16="http://schemas.microsoft.com/office/drawing/2014/main" id="{E5D4303D-0A04-4DED-9BD3-BBEDDF5D4E9D}"/>
              </a:ext>
            </a:extLst>
          </p:cNvPr>
          <p:cNvSpPr txBox="1"/>
          <p:nvPr/>
        </p:nvSpPr>
        <p:spPr>
          <a:xfrm>
            <a:off x="9952304" y="5683126"/>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solidFill>
                <a:effectLst/>
                <a:uLnTx/>
                <a:uFillTx/>
                <a:latin typeface="Calibri" panose="020F0502020204030204"/>
                <a:ea typeface="+mn-ea"/>
                <a:cs typeface="+mn-cs"/>
              </a:rPr>
              <a:t>100%</a:t>
            </a:r>
          </a:p>
        </p:txBody>
      </p:sp>
      <p:sp>
        <p:nvSpPr>
          <p:cNvPr id="25" name="Tekstvak 24">
            <a:extLst>
              <a:ext uri="{FF2B5EF4-FFF2-40B4-BE49-F238E27FC236}">
                <a16:creationId xmlns:a16="http://schemas.microsoft.com/office/drawing/2014/main" id="{60215BDB-D0E8-4B86-92A6-DF4CDCB8A2BA}"/>
              </a:ext>
            </a:extLst>
          </p:cNvPr>
          <p:cNvSpPr txBox="1"/>
          <p:nvPr/>
        </p:nvSpPr>
        <p:spPr>
          <a:xfrm>
            <a:off x="7641946" y="5687094"/>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solidFill>
                <a:effectLst/>
                <a:uLnTx/>
                <a:uFillTx/>
                <a:latin typeface="Calibri" panose="020F0502020204030204"/>
                <a:ea typeface="+mn-ea"/>
                <a:cs typeface="+mn-cs"/>
              </a:rPr>
              <a:t>25%</a:t>
            </a:r>
          </a:p>
        </p:txBody>
      </p:sp>
      <p:sp>
        <p:nvSpPr>
          <p:cNvPr id="26" name="Tekstvak 25">
            <a:extLst>
              <a:ext uri="{FF2B5EF4-FFF2-40B4-BE49-F238E27FC236}">
                <a16:creationId xmlns:a16="http://schemas.microsoft.com/office/drawing/2014/main" id="{C0D8BFFD-B32E-4318-9DA5-9AAA4FF1F8F8}"/>
              </a:ext>
            </a:extLst>
          </p:cNvPr>
          <p:cNvSpPr txBox="1"/>
          <p:nvPr/>
        </p:nvSpPr>
        <p:spPr>
          <a:xfrm>
            <a:off x="9939289" y="3373065"/>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solidFill>
                <a:effectLst/>
                <a:uLnTx/>
                <a:uFillTx/>
                <a:latin typeface="Calibri" panose="020F0502020204030204"/>
                <a:ea typeface="+mn-ea"/>
                <a:cs typeface="+mn-cs"/>
              </a:rPr>
              <a:t>25%</a:t>
            </a:r>
          </a:p>
        </p:txBody>
      </p:sp>
      <p:sp>
        <p:nvSpPr>
          <p:cNvPr id="2" name="Tekstvak 1">
            <a:extLst>
              <a:ext uri="{FF2B5EF4-FFF2-40B4-BE49-F238E27FC236}">
                <a16:creationId xmlns:a16="http://schemas.microsoft.com/office/drawing/2014/main" id="{C11D3971-8A12-DEDB-3A6A-D9366A36BD0B}"/>
              </a:ext>
            </a:extLst>
          </p:cNvPr>
          <p:cNvSpPr txBox="1"/>
          <p:nvPr/>
        </p:nvSpPr>
        <p:spPr>
          <a:xfrm>
            <a:off x="824875" y="1832105"/>
            <a:ext cx="4962975" cy="3832331"/>
          </a:xfrm>
          <a:prstGeom prst="rect">
            <a:avLst/>
          </a:prstGeom>
          <a:noFill/>
        </p:spPr>
        <p:txBody>
          <a:bodyPr wrap="square" rtlCol="0">
            <a:spAutoFit/>
          </a:bodyPr>
          <a:lstStyle/>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Middels </a:t>
            </a: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serious</a:t>
            </a: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 games</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Ieder heeft een management-voorkeursstijl</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Het effect daarvan wordt ervaren</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Het contractueel-relationeel kwadrant maken tweestrijdige gevoelens zichtbaar</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Het gaat om bewustwording</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Herhalingstrainingen worden ingezet om je verder te professionaliseren</a:t>
            </a:r>
          </a:p>
        </p:txBody>
      </p:sp>
    </p:spTree>
    <p:extLst>
      <p:ext uri="{BB962C8B-B14F-4D97-AF65-F5344CB8AC3E}">
        <p14:creationId xmlns:p14="http://schemas.microsoft.com/office/powerpoint/2010/main" val="22883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AE083-A24B-4D77-9C30-44796B2EFC9B}"/>
              </a:ext>
            </a:extLst>
          </p:cNvPr>
          <p:cNvSpPr>
            <a:spLocks noGrp="1"/>
          </p:cNvSpPr>
          <p:nvPr>
            <p:ph type="title"/>
          </p:nvPr>
        </p:nvSpPr>
        <p:spPr/>
        <p:txBody>
          <a:bodyPr>
            <a:normAutofit/>
          </a:bodyPr>
          <a:lstStyle/>
          <a:p>
            <a:r>
              <a:rPr lang="nl-NL" dirty="0">
                <a:solidFill>
                  <a:srgbClr val="3B9241"/>
                </a:solidFill>
                <a:latin typeface="Gudea" panose="02000000000000000000" pitchFamily="2" charset="0"/>
              </a:rPr>
              <a:t>Stap 3: Gunnen op samenwerken</a:t>
            </a:r>
            <a:endParaRPr lang="nl-NL" dirty="0"/>
          </a:p>
        </p:txBody>
      </p:sp>
      <p:sp>
        <p:nvSpPr>
          <p:cNvPr id="9" name="Tijdelijke aanduiding voor inhoud 8">
            <a:extLst>
              <a:ext uri="{FF2B5EF4-FFF2-40B4-BE49-F238E27FC236}">
                <a16:creationId xmlns:a16="http://schemas.microsoft.com/office/drawing/2014/main" id="{5F0B0F2C-CC9E-4218-A545-01C9039CAA78}"/>
              </a:ext>
            </a:extLst>
          </p:cNvPr>
          <p:cNvSpPr>
            <a:spLocks noGrp="1"/>
          </p:cNvSpPr>
          <p:nvPr>
            <p:ph idx="1"/>
          </p:nvPr>
        </p:nvSpPr>
        <p:spPr>
          <a:xfrm>
            <a:off x="838200" y="4030163"/>
            <a:ext cx="10515600" cy="2146800"/>
          </a:xfrm>
        </p:spPr>
        <p:txBody>
          <a:bodyPr>
            <a:normAutofit fontScale="85000" lnSpcReduction="20000"/>
          </a:bodyPr>
          <a:lstStyle/>
          <a:p>
            <a:pPr>
              <a:buClr>
                <a:schemeClr val="accent2"/>
              </a:buClr>
            </a:pPr>
            <a:r>
              <a:rPr lang="nl-NL" dirty="0">
                <a:solidFill>
                  <a:schemeClr val="tx2"/>
                </a:solidFill>
              </a:rPr>
              <a:t>Gekozen contractvorm bepalend voor de samenwerking: 2-fase contract</a:t>
            </a:r>
          </a:p>
          <a:p>
            <a:pPr>
              <a:buClr>
                <a:schemeClr val="accent2"/>
              </a:buClr>
            </a:pPr>
            <a:r>
              <a:rPr lang="nl-NL" dirty="0">
                <a:solidFill>
                  <a:schemeClr val="tx2"/>
                </a:solidFill>
              </a:rPr>
              <a:t>Fase 1 is bouwteamfase en fase 2 is de realisatiefase</a:t>
            </a:r>
          </a:p>
          <a:p>
            <a:pPr>
              <a:buClr>
                <a:schemeClr val="accent2"/>
              </a:buClr>
            </a:pPr>
            <a:r>
              <a:rPr lang="nl-NL" dirty="0">
                <a:solidFill>
                  <a:schemeClr val="tx2"/>
                </a:solidFill>
              </a:rPr>
              <a:t>Een bouwteam is uitermate geschikt om gezamenlijk tot oplossingen te komen bij complexe vraagstukken: gezamenlijk wordt gewerkt aan een risicoarm dossier</a:t>
            </a:r>
          </a:p>
          <a:p>
            <a:pPr>
              <a:buClr>
                <a:schemeClr val="accent2"/>
              </a:buClr>
            </a:pPr>
            <a:r>
              <a:rPr lang="nl-NL" dirty="0">
                <a:solidFill>
                  <a:schemeClr val="tx2"/>
                </a:solidFill>
              </a:rPr>
              <a:t>Een 2-fase overeenkomst verplicht niet tot gunning realisatiedeel: als partijen het eens zijn over de prijs, worden de werkpakketten gegund</a:t>
            </a:r>
          </a:p>
        </p:txBody>
      </p:sp>
      <p:pic>
        <p:nvPicPr>
          <p:cNvPr id="7" name="Afbeelding 6">
            <a:extLst>
              <a:ext uri="{FF2B5EF4-FFF2-40B4-BE49-F238E27FC236}">
                <a16:creationId xmlns:a16="http://schemas.microsoft.com/office/drawing/2014/main" id="{9386EABD-F1ED-4DA8-9DC6-85B49B0D2F2A}"/>
              </a:ext>
            </a:extLst>
          </p:cNvPr>
          <p:cNvPicPr>
            <a:picLocks noChangeAspect="1"/>
          </p:cNvPicPr>
          <p:nvPr/>
        </p:nvPicPr>
        <p:blipFill>
          <a:blip r:embed="rId2">
            <a:duotone>
              <a:schemeClr val="accent2">
                <a:shade val="45000"/>
                <a:satMod val="135000"/>
              </a:schemeClr>
              <a:prstClr val="white"/>
            </a:duotone>
          </a:blip>
          <a:stretch>
            <a:fillRect/>
          </a:stretch>
        </p:blipFill>
        <p:spPr>
          <a:xfrm>
            <a:off x="683623" y="1894512"/>
            <a:ext cx="10824754" cy="1931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3285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99318-183E-41CC-98DE-C63D904CCAF3}"/>
              </a:ext>
            </a:extLst>
          </p:cNvPr>
          <p:cNvSpPr>
            <a:spLocks noGrp="1"/>
          </p:cNvSpPr>
          <p:nvPr>
            <p:ph type="title"/>
          </p:nvPr>
        </p:nvSpPr>
        <p:spPr>
          <a:xfrm>
            <a:off x="838200" y="365125"/>
            <a:ext cx="11049000" cy="1325563"/>
          </a:xfrm>
        </p:spPr>
        <p:txBody>
          <a:bodyPr>
            <a:normAutofit/>
          </a:bodyPr>
          <a:lstStyle/>
          <a:p>
            <a:r>
              <a:rPr lang="nl-NL" dirty="0">
                <a:solidFill>
                  <a:srgbClr val="3B9241"/>
                </a:solidFill>
                <a:latin typeface="Gudea" panose="02000000000000000000" pitchFamily="2" charset="0"/>
              </a:rPr>
              <a:t>Het creëren van een samenwerkende omgeving</a:t>
            </a:r>
            <a:endParaRPr lang="nl-NL" dirty="0"/>
          </a:p>
        </p:txBody>
      </p:sp>
      <p:sp>
        <p:nvSpPr>
          <p:cNvPr id="3" name="Tijdelijke aanduiding voor inhoud 2">
            <a:extLst>
              <a:ext uri="{FF2B5EF4-FFF2-40B4-BE49-F238E27FC236}">
                <a16:creationId xmlns:a16="http://schemas.microsoft.com/office/drawing/2014/main" id="{7A59F5E1-6C1C-4333-9477-96B26F4978A9}"/>
              </a:ext>
            </a:extLst>
          </p:cNvPr>
          <p:cNvSpPr>
            <a:spLocks noGrp="1"/>
          </p:cNvSpPr>
          <p:nvPr>
            <p:ph idx="1"/>
          </p:nvPr>
        </p:nvSpPr>
        <p:spPr>
          <a:xfrm>
            <a:off x="838200" y="1825625"/>
            <a:ext cx="5431971" cy="4351338"/>
          </a:xfrm>
        </p:spPr>
        <p:txBody>
          <a:bodyPr>
            <a:normAutofit/>
          </a:bodyPr>
          <a:lstStyle/>
          <a:p>
            <a:pPr>
              <a:buClr>
                <a:schemeClr val="accent2"/>
              </a:buClr>
            </a:pPr>
            <a:r>
              <a:rPr lang="nl-NL" dirty="0">
                <a:solidFill>
                  <a:schemeClr val="tx2"/>
                </a:solidFill>
              </a:rPr>
              <a:t>Gunningscriteria in aanbesteding zorgvuldig gekozen</a:t>
            </a:r>
          </a:p>
          <a:p>
            <a:pPr>
              <a:buClr>
                <a:schemeClr val="accent2"/>
              </a:buClr>
            </a:pPr>
            <a:r>
              <a:rPr lang="nl-NL" dirty="0">
                <a:solidFill>
                  <a:schemeClr val="tx2"/>
                </a:solidFill>
              </a:rPr>
              <a:t>Voorkomen van opportunistisch gedrag </a:t>
            </a:r>
          </a:p>
          <a:p>
            <a:pPr>
              <a:buClr>
                <a:schemeClr val="accent2"/>
              </a:buClr>
            </a:pPr>
            <a:r>
              <a:rPr lang="nl-NL" dirty="0">
                <a:solidFill>
                  <a:schemeClr val="tx2"/>
                </a:solidFill>
              </a:rPr>
              <a:t>15% prijs, 85% kwaliteit</a:t>
            </a:r>
          </a:p>
          <a:p>
            <a:pPr>
              <a:buClr>
                <a:schemeClr val="accent2"/>
              </a:buClr>
            </a:pPr>
            <a:r>
              <a:rPr lang="nl-NL" dirty="0">
                <a:solidFill>
                  <a:schemeClr val="tx2"/>
                </a:solidFill>
              </a:rPr>
              <a:t>Gedrag in samenwerking wordt beloond!</a:t>
            </a:r>
          </a:p>
        </p:txBody>
      </p:sp>
      <p:graphicFrame>
        <p:nvGraphicFramePr>
          <p:cNvPr id="4" name="Tijdelijke aanduiding voor inhoud 4">
            <a:extLst>
              <a:ext uri="{FF2B5EF4-FFF2-40B4-BE49-F238E27FC236}">
                <a16:creationId xmlns:a16="http://schemas.microsoft.com/office/drawing/2014/main" id="{1D312D5E-138C-4CCF-875F-B8DB7A4A0165}"/>
              </a:ext>
            </a:extLst>
          </p:cNvPr>
          <p:cNvGraphicFramePr>
            <a:graphicFrameLocks/>
          </p:cNvGraphicFramePr>
          <p:nvPr/>
        </p:nvGraphicFramePr>
        <p:xfrm>
          <a:off x="6430893" y="1825141"/>
          <a:ext cx="5208317" cy="4392780"/>
        </p:xfrm>
        <a:graphic>
          <a:graphicData uri="http://schemas.openxmlformats.org/drawingml/2006/table">
            <a:tbl>
              <a:tblPr firstCol="1" bandRow="1">
                <a:tableStyleId>{2A488322-F2BA-4B5B-9748-0D474271808F}</a:tableStyleId>
              </a:tblPr>
              <a:tblGrid>
                <a:gridCol w="2739424">
                  <a:extLst>
                    <a:ext uri="{9D8B030D-6E8A-4147-A177-3AD203B41FA5}">
                      <a16:colId xmlns:a16="http://schemas.microsoft.com/office/drawing/2014/main" val="2568726428"/>
                    </a:ext>
                  </a:extLst>
                </a:gridCol>
                <a:gridCol w="1358346">
                  <a:extLst>
                    <a:ext uri="{9D8B030D-6E8A-4147-A177-3AD203B41FA5}">
                      <a16:colId xmlns:a16="http://schemas.microsoft.com/office/drawing/2014/main" val="3871172528"/>
                    </a:ext>
                  </a:extLst>
                </a:gridCol>
                <a:gridCol w="1110547">
                  <a:extLst>
                    <a:ext uri="{9D8B030D-6E8A-4147-A177-3AD203B41FA5}">
                      <a16:colId xmlns:a16="http://schemas.microsoft.com/office/drawing/2014/main" val="498644330"/>
                    </a:ext>
                  </a:extLst>
                </a:gridCol>
              </a:tblGrid>
              <a:tr h="313770">
                <a:tc>
                  <a:txBody>
                    <a:bodyPr/>
                    <a:lstStyle/>
                    <a:p>
                      <a:pPr algn="just"/>
                      <a:r>
                        <a:rPr lang="nl-NL" sz="1400" dirty="0">
                          <a:effectLst/>
                        </a:rPr>
                        <a:t>Uurtarieven bouwteamfase</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extLst>
                  <a:ext uri="{0D108BD9-81ED-4DB2-BD59-A6C34878D82A}">
                    <a16:rowId xmlns:a16="http://schemas.microsoft.com/office/drawing/2014/main" val="1463076519"/>
                  </a:ext>
                </a:extLst>
              </a:tr>
              <a:tr h="313770">
                <a:tc>
                  <a:txBody>
                    <a:bodyPr/>
                    <a:lstStyle/>
                    <a:p>
                      <a:pPr algn="just"/>
                      <a:r>
                        <a:rPr lang="nl-NL" sz="1400" dirty="0">
                          <a:effectLst/>
                        </a:rPr>
                        <a:t>Opslagpercentage bouwteamfase</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extLst>
                  <a:ext uri="{0D108BD9-81ED-4DB2-BD59-A6C34878D82A}">
                    <a16:rowId xmlns:a16="http://schemas.microsoft.com/office/drawing/2014/main" val="3148048492"/>
                  </a:ext>
                </a:extLst>
              </a:tr>
              <a:tr h="313770">
                <a:tc>
                  <a:txBody>
                    <a:bodyPr/>
                    <a:lstStyle/>
                    <a:p>
                      <a:pPr algn="just"/>
                      <a:r>
                        <a:rPr lang="nl-NL" sz="1400" dirty="0">
                          <a:effectLst/>
                        </a:rPr>
                        <a:t>Opslagpercentage realisatiefase</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dirty="0">
                          <a:effectLst/>
                        </a:rPr>
                        <a:t>€</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b"/>
                </a:tc>
                <a:extLst>
                  <a:ext uri="{0D108BD9-81ED-4DB2-BD59-A6C34878D82A}">
                    <a16:rowId xmlns:a16="http://schemas.microsoft.com/office/drawing/2014/main" val="2743042153"/>
                  </a:ext>
                </a:extLst>
              </a:tr>
              <a:tr h="313770">
                <a:tc>
                  <a:txBody>
                    <a:bodyPr/>
                    <a:lstStyle/>
                    <a:p>
                      <a:pPr algn="r"/>
                      <a:r>
                        <a:rPr lang="nl-NL" sz="1400" dirty="0">
                          <a:effectLst/>
                        </a:rPr>
                        <a:t>Inschrijfsom</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r>
                        <a:rPr lang="nl-NL" sz="1400" dirty="0">
                          <a:effectLst/>
                        </a:rPr>
                        <a:t>€</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extLst>
                  <a:ext uri="{0D108BD9-81ED-4DB2-BD59-A6C34878D82A}">
                    <a16:rowId xmlns:a16="http://schemas.microsoft.com/office/drawing/2014/main" val="1582040652"/>
                  </a:ext>
                </a:extLst>
              </a:tr>
              <a:tr h="313770">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extLst>
                  <a:ext uri="{0D108BD9-81ED-4DB2-BD59-A6C34878D82A}">
                    <a16:rowId xmlns:a16="http://schemas.microsoft.com/office/drawing/2014/main" val="2036279770"/>
                  </a:ext>
                </a:extLst>
              </a:tr>
              <a:tr h="313770">
                <a:tc>
                  <a:txBody>
                    <a:bodyPr/>
                    <a:lstStyle/>
                    <a:p>
                      <a:pPr algn="just"/>
                      <a:r>
                        <a:rPr lang="nl-NL" sz="1400">
                          <a:effectLst/>
                        </a:rPr>
                        <a:t>Korting/bijtelling Uitvoeringsplan</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a:effectLst/>
                        </a:rPr>
                        <a:t>+20% / -35%</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385638401"/>
                  </a:ext>
                </a:extLst>
              </a:tr>
              <a:tr h="313770">
                <a:tc>
                  <a:txBody>
                    <a:bodyPr/>
                    <a:lstStyle/>
                    <a:p>
                      <a:pPr marL="342900" lvl="0" indent="-342900" algn="just">
                        <a:buFont typeface="Symbol" panose="05050102010706020507" pitchFamily="18" charset="2"/>
                        <a:buChar char=""/>
                      </a:pPr>
                      <a:r>
                        <a:rPr lang="nl-NL" sz="1400">
                          <a:effectLst/>
                        </a:rPr>
                        <a:t>Hinderreductie treindienst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810498613"/>
                  </a:ext>
                </a:extLst>
              </a:tr>
              <a:tr h="313770">
                <a:tc>
                  <a:txBody>
                    <a:bodyPr/>
                    <a:lstStyle/>
                    <a:p>
                      <a:pPr marL="342900" lvl="0" indent="-342900" algn="just">
                        <a:buFont typeface="Symbol" panose="05050102010706020507" pitchFamily="18" charset="2"/>
                        <a:buChar char=""/>
                      </a:pPr>
                      <a:r>
                        <a:rPr lang="nl-NL" sz="1400">
                          <a:effectLst/>
                        </a:rPr>
                        <a:t>Hinderreductie omgeving</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2197055315"/>
                  </a:ext>
                </a:extLst>
              </a:tr>
              <a:tr h="313770">
                <a:tc>
                  <a:txBody>
                    <a:bodyPr/>
                    <a:lstStyle/>
                    <a:p>
                      <a:pPr marL="342900" lvl="0" indent="-342900" algn="just">
                        <a:buFont typeface="Symbol" panose="05050102010706020507" pitchFamily="18" charset="2"/>
                        <a:buChar char=""/>
                      </a:pPr>
                      <a:r>
                        <a:rPr lang="nl-NL" sz="1400">
                          <a:effectLst/>
                        </a:rPr>
                        <a:t>Robuustheid</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846997211"/>
                  </a:ext>
                </a:extLst>
              </a:tr>
              <a:tr h="313770">
                <a:tc>
                  <a:txBody>
                    <a:bodyPr/>
                    <a:lstStyle/>
                    <a:p>
                      <a:pPr algn="just"/>
                      <a:r>
                        <a:rPr lang="nl-NL" sz="1400">
                          <a:effectLst/>
                        </a:rPr>
                        <a:t>Korting/bijtelling Samenwerking</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+10% / -30%</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3460548436"/>
                  </a:ext>
                </a:extLst>
              </a:tr>
              <a:tr h="313770">
                <a:tc>
                  <a:txBody>
                    <a:bodyPr/>
                    <a:lstStyle/>
                    <a:p>
                      <a:pPr marL="342900" lvl="0" indent="-342900" algn="just">
                        <a:buFont typeface="Symbol" panose="05050102010706020507" pitchFamily="18" charset="2"/>
                        <a:buChar char=""/>
                      </a:pPr>
                      <a:r>
                        <a:rPr lang="nl-NL" sz="1400">
                          <a:effectLst/>
                        </a:rPr>
                        <a:t>Assessment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 </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1716071806"/>
                  </a:ext>
                </a:extLst>
              </a:tr>
              <a:tr h="313770">
                <a:tc>
                  <a:txBody>
                    <a:bodyPr/>
                    <a:lstStyle/>
                    <a:p>
                      <a:pPr algn="just"/>
                      <a:r>
                        <a:rPr lang="nl-NL" sz="1400">
                          <a:effectLst/>
                        </a:rPr>
                        <a:t>Maatregelen duurzaamheid</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tc>
                  <a:txBody>
                    <a:bodyPr/>
                    <a:lstStyle/>
                    <a:p>
                      <a:r>
                        <a:rPr lang="nl-NL" sz="1400" dirty="0">
                          <a:effectLst/>
                        </a:rPr>
                        <a:t>-10%</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732112319"/>
                  </a:ext>
                </a:extLst>
              </a:tr>
              <a:tr h="313770">
                <a:tc>
                  <a:txBody>
                    <a:bodyPr/>
                    <a:lstStyle/>
                    <a:p>
                      <a:pPr algn="just"/>
                      <a:r>
                        <a:rPr lang="nl-NL" sz="1400" dirty="0">
                          <a:effectLst/>
                        </a:rPr>
                        <a:t>Veilig bewust korting</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r>
                        <a:rPr lang="nl-NL" sz="1400" dirty="0">
                          <a:effectLst/>
                        </a:rPr>
                        <a:t>€</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B w="12700" cap="flat" cmpd="sng" algn="ctr">
                      <a:solidFill>
                        <a:schemeClr val="tx1"/>
                      </a:solidFill>
                      <a:prstDash val="solid"/>
                      <a:round/>
                      <a:headEnd type="none" w="med" len="med"/>
                      <a:tailEnd type="none" w="med" len="med"/>
                    </a:lnB>
                  </a:tcPr>
                </a:tc>
                <a:tc>
                  <a:txBody>
                    <a:bodyPr/>
                    <a:lstStyle/>
                    <a:p>
                      <a:r>
                        <a:rPr lang="nl-NL" sz="1400" dirty="0">
                          <a:effectLst/>
                        </a:rPr>
                        <a:t>-10%</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nchor="ctr"/>
                </a:tc>
                <a:extLst>
                  <a:ext uri="{0D108BD9-81ED-4DB2-BD59-A6C34878D82A}">
                    <a16:rowId xmlns:a16="http://schemas.microsoft.com/office/drawing/2014/main" val="2013814256"/>
                  </a:ext>
                </a:extLst>
              </a:tr>
              <a:tr h="313770">
                <a:tc>
                  <a:txBody>
                    <a:bodyPr/>
                    <a:lstStyle/>
                    <a:p>
                      <a:pPr algn="r"/>
                      <a:r>
                        <a:rPr lang="nl-NL" sz="1400" dirty="0">
                          <a:effectLst/>
                        </a:rPr>
                        <a:t>Evaluatieprijs</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r>
                        <a:rPr lang="nl-NL" sz="1400">
                          <a:effectLst/>
                        </a:rPr>
                        <a:t>€</a:t>
                      </a:r>
                      <a:endParaRPr lang="nl-NL" sz="140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r>
                        <a:rPr lang="nl-NL" sz="1400" dirty="0">
                          <a:effectLst/>
                        </a:rPr>
                        <a:t> </a:t>
                      </a:r>
                      <a:endParaRPr lang="nl-NL" sz="1400" dirty="0">
                        <a:effectLst/>
                        <a:latin typeface="Leelawadee" panose="020B0502040204020203" pitchFamily="34" charset="-34"/>
                        <a:ea typeface="Calibri" panose="020F0502020204030204" pitchFamily="34" charset="0"/>
                        <a:cs typeface="Leelawadee" panose="020B0502040204020203" pitchFamily="34" charset="-34"/>
                      </a:endParaRPr>
                    </a:p>
                  </a:txBody>
                  <a:tcPr marL="68580" marR="68580" marT="0" marB="0"/>
                </a:tc>
                <a:extLst>
                  <a:ext uri="{0D108BD9-81ED-4DB2-BD59-A6C34878D82A}">
                    <a16:rowId xmlns:a16="http://schemas.microsoft.com/office/drawing/2014/main" val="2019695056"/>
                  </a:ext>
                </a:extLst>
              </a:tr>
            </a:tbl>
          </a:graphicData>
        </a:graphic>
      </p:graphicFrame>
    </p:spTree>
    <p:extLst>
      <p:ext uri="{BB962C8B-B14F-4D97-AF65-F5344CB8AC3E}">
        <p14:creationId xmlns:p14="http://schemas.microsoft.com/office/powerpoint/2010/main" val="1833707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a:extLst>
              <a:ext uri="{FF2B5EF4-FFF2-40B4-BE49-F238E27FC236}">
                <a16:creationId xmlns:a16="http://schemas.microsoft.com/office/drawing/2014/main" id="{416E4740-4E1A-4B3C-BB1E-C547437EC881}"/>
              </a:ext>
            </a:extLst>
          </p:cNvPr>
          <p:cNvSpPr>
            <a:spLocks noGrp="1"/>
          </p:cNvSpPr>
          <p:nvPr>
            <p:ph type="title"/>
          </p:nvPr>
        </p:nvSpPr>
        <p:spPr>
          <a:xfrm>
            <a:off x="834615" y="359309"/>
            <a:ext cx="4793387" cy="1325563"/>
          </a:xfrm>
        </p:spPr>
        <p:txBody>
          <a:bodyPr>
            <a:normAutofit/>
          </a:bodyPr>
          <a:lstStyle/>
          <a:p>
            <a:r>
              <a:rPr lang="nl-NL" dirty="0">
                <a:solidFill>
                  <a:srgbClr val="3B9241"/>
                </a:solidFill>
                <a:latin typeface="Gudea" panose="02000000000000000000" pitchFamily="2" charset="0"/>
              </a:rPr>
              <a:t>Stap 4: Meten</a:t>
            </a:r>
          </a:p>
        </p:txBody>
      </p:sp>
      <p:sp>
        <p:nvSpPr>
          <p:cNvPr id="2" name="Tekstvak 1">
            <a:extLst>
              <a:ext uri="{FF2B5EF4-FFF2-40B4-BE49-F238E27FC236}">
                <a16:creationId xmlns:a16="http://schemas.microsoft.com/office/drawing/2014/main" id="{C11D3971-8A12-DEDB-3A6A-D9366A36BD0B}"/>
              </a:ext>
            </a:extLst>
          </p:cNvPr>
          <p:cNvSpPr txBox="1"/>
          <p:nvPr/>
        </p:nvSpPr>
        <p:spPr>
          <a:xfrm>
            <a:off x="814871" y="1536473"/>
            <a:ext cx="4962975" cy="4392485"/>
          </a:xfrm>
          <a:prstGeom prst="rect">
            <a:avLst/>
          </a:prstGeom>
          <a:noFill/>
        </p:spPr>
        <p:txBody>
          <a:bodyPr wrap="square" rtlCol="0">
            <a:spAutoFit/>
          </a:bodyPr>
          <a:lstStyle/>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Meten = weten = begrijpen</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Vertrouwen bestaat op meerdere lagen</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Elke </a:t>
            </a: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vertrouwenslaag</a:t>
            </a: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 kent sleutelfactoren en daarachter </a:t>
            </a: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subfactoren</a:t>
            </a:r>
            <a:endPar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De </a:t>
            </a: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subfactoren</a:t>
            </a: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 worden gemeten aan de hand van stellingen</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De antwoorden gaan over de relatie, maar vanuit het perspectief van de beoordelaar</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Subfactoren</a:t>
            </a: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 die leiden tot wantrouwen worden zichtbaar</a:t>
            </a:r>
          </a:p>
        </p:txBody>
      </p:sp>
      <p:grpSp>
        <p:nvGrpSpPr>
          <p:cNvPr id="3" name="Groep 2">
            <a:extLst>
              <a:ext uri="{FF2B5EF4-FFF2-40B4-BE49-F238E27FC236}">
                <a16:creationId xmlns:a16="http://schemas.microsoft.com/office/drawing/2014/main" id="{DB842FAA-614C-3BA2-1D0B-8AE814CF8A80}"/>
              </a:ext>
            </a:extLst>
          </p:cNvPr>
          <p:cNvGrpSpPr/>
          <p:nvPr/>
        </p:nvGrpSpPr>
        <p:grpSpPr>
          <a:xfrm>
            <a:off x="5947964" y="544659"/>
            <a:ext cx="6120680" cy="6306534"/>
            <a:chOff x="-236907" y="-76323"/>
            <a:chExt cx="5034266" cy="5099808"/>
          </a:xfrm>
        </p:grpSpPr>
        <p:grpSp>
          <p:nvGrpSpPr>
            <p:cNvPr id="27" name="Groep 26">
              <a:extLst>
                <a:ext uri="{FF2B5EF4-FFF2-40B4-BE49-F238E27FC236}">
                  <a16:creationId xmlns:a16="http://schemas.microsoft.com/office/drawing/2014/main" id="{DB34F60A-F1EC-29DA-DEE2-ED292748BF17}"/>
                </a:ext>
              </a:extLst>
            </p:cNvPr>
            <p:cNvGrpSpPr/>
            <p:nvPr/>
          </p:nvGrpSpPr>
          <p:grpSpPr>
            <a:xfrm>
              <a:off x="454395" y="448786"/>
              <a:ext cx="572135" cy="4115435"/>
              <a:chOff x="0" y="0"/>
              <a:chExt cx="572135" cy="4115435"/>
            </a:xfrm>
          </p:grpSpPr>
          <p:sp>
            <p:nvSpPr>
              <p:cNvPr id="322" name="Rectangle 127">
                <a:extLst>
                  <a:ext uri="{FF2B5EF4-FFF2-40B4-BE49-F238E27FC236}">
                    <a16:creationId xmlns:a16="http://schemas.microsoft.com/office/drawing/2014/main" id="{1F3B7704-6C21-9E1B-53C2-9088E05CF4DD}"/>
                  </a:ext>
                </a:extLst>
              </p:cNvPr>
              <p:cNvSpPr/>
              <p:nvPr/>
            </p:nvSpPr>
            <p:spPr bwMode="auto">
              <a:xfrm>
                <a:off x="112196" y="0"/>
                <a:ext cx="345440" cy="411543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3" name="Straight Connector 8">
                <a:extLst>
                  <a:ext uri="{FF2B5EF4-FFF2-40B4-BE49-F238E27FC236}">
                    <a16:creationId xmlns:a16="http://schemas.microsoft.com/office/drawing/2014/main" id="{E1D45F8E-4DD2-2302-6433-413F3D3FA8D0}"/>
                  </a:ext>
                </a:extLst>
              </p:cNvPr>
              <p:cNvCxnSpPr>
                <a:cxnSpLocks noChangeShapeType="1"/>
              </p:cNvCxnSpPr>
              <p:nvPr/>
            </p:nvCxnSpPr>
            <p:spPr bwMode="auto">
              <a:xfrm>
                <a:off x="0" y="2064412"/>
                <a:ext cx="57213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24" name="Straight Connector 130">
                <a:extLst>
                  <a:ext uri="{FF2B5EF4-FFF2-40B4-BE49-F238E27FC236}">
                    <a16:creationId xmlns:a16="http://schemas.microsoft.com/office/drawing/2014/main" id="{9331C69F-D2C0-A921-CF7B-822213AAF5DE}"/>
                  </a:ext>
                </a:extLst>
              </p:cNvPr>
              <p:cNvCxnSpPr>
                <a:cxnSpLocks noChangeShapeType="1"/>
              </p:cNvCxnSpPr>
              <p:nvPr/>
            </p:nvCxnSpPr>
            <p:spPr bwMode="auto">
              <a:xfrm>
                <a:off x="0" y="1374405"/>
                <a:ext cx="571500" cy="0"/>
              </a:xfrm>
              <a:prstGeom prst="line">
                <a:avLst/>
              </a:prstGeom>
              <a:noFill/>
              <a:ln w="25400" algn="ctr">
                <a:solidFill>
                  <a:schemeClr val="accent2"/>
                </a:solidFill>
                <a:round/>
                <a:headEnd/>
                <a:tailEnd/>
              </a:ln>
            </p:spPr>
          </p:cxnSp>
        </p:grpSp>
        <p:grpSp>
          <p:nvGrpSpPr>
            <p:cNvPr id="28" name="Groep 27">
              <a:extLst>
                <a:ext uri="{FF2B5EF4-FFF2-40B4-BE49-F238E27FC236}">
                  <a16:creationId xmlns:a16="http://schemas.microsoft.com/office/drawing/2014/main" id="{8BCA86C9-47B6-12C6-7B40-3C3859C87709}"/>
                </a:ext>
              </a:extLst>
            </p:cNvPr>
            <p:cNvGrpSpPr/>
            <p:nvPr/>
          </p:nvGrpSpPr>
          <p:grpSpPr>
            <a:xfrm>
              <a:off x="-236907" y="454395"/>
              <a:ext cx="798998" cy="4109826"/>
              <a:chOff x="-236907" y="0"/>
              <a:chExt cx="798998" cy="4109826"/>
            </a:xfrm>
          </p:grpSpPr>
          <p:sp>
            <p:nvSpPr>
              <p:cNvPr id="319" name="TextBox 128">
                <a:extLst>
                  <a:ext uri="{FF2B5EF4-FFF2-40B4-BE49-F238E27FC236}">
                    <a16:creationId xmlns:a16="http://schemas.microsoft.com/office/drawing/2014/main" id="{72C9C74C-698F-A488-2EF4-81AE4D83933D}"/>
                  </a:ext>
                </a:extLst>
              </p:cNvPr>
              <p:cNvSpPr txBox="1">
                <a:spLocks noChangeArrowheads="1"/>
              </p:cNvSpPr>
              <p:nvPr/>
            </p:nvSpPr>
            <p:spPr bwMode="auto">
              <a:xfrm>
                <a:off x="-236551" y="0"/>
                <a:ext cx="798642" cy="3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D7D31"/>
                    </a:solidFill>
                    <a:effectLst/>
                    <a:uLnTx/>
                    <a:uFillTx/>
                    <a:latin typeface="Calibri" panose="020F0502020204030204" pitchFamily="34" charset="0"/>
                    <a:ea typeface="Times New Roman" panose="02020603050405020304" pitchFamily="18" charset="0"/>
                    <a:cs typeface="Times New Roman" panose="02020603050405020304" pitchFamily="18" charset="0"/>
                  </a:rPr>
                  <a:t>Hoog </a:t>
                </a:r>
                <a:r>
                  <a:rPr kumimoji="0" lang="en-GB" sz="1200" b="0" i="0" u="none" strike="noStrike" kern="1200" cap="none" spc="0" normalizeH="0" baseline="0" noProof="0" dirty="0" err="1">
                    <a:ln>
                      <a:noFill/>
                    </a:ln>
                    <a:solidFill>
                      <a:srgbClr val="ED7D31"/>
                    </a:solidFill>
                    <a:effectLst/>
                    <a:uLnTx/>
                    <a:uFillTx/>
                    <a:latin typeface="Calibri" panose="020F0502020204030204" pitchFamily="34" charset="0"/>
                    <a:ea typeface="Times New Roman" panose="02020603050405020304" pitchFamily="18" charset="0"/>
                    <a:cs typeface="Times New Roman" panose="02020603050405020304" pitchFamily="18" charset="0"/>
                  </a:rPr>
                  <a:t>vertrouwen</a:t>
                </a:r>
                <a:endParaRPr kumimoji="0" lang="nl-NL" sz="1200" b="0" i="0" u="none" strike="noStrike" kern="1200" cap="none" spc="0" normalizeH="0" baseline="0" noProof="0" dirty="0">
                  <a:ln>
                    <a:noFill/>
                  </a:ln>
                  <a:solidFill>
                    <a:srgbClr val="ED7D31"/>
                  </a:solidFill>
                  <a:effectLst/>
                  <a:uLnTx/>
                  <a:uFillTx/>
                  <a:latin typeface="Times New Roman" panose="02020603050405020304" pitchFamily="18" charset="0"/>
                  <a:ea typeface="Times New Roman" panose="02020603050405020304" pitchFamily="18" charset="0"/>
                  <a:cs typeface="+mn-cs"/>
                </a:endParaRPr>
              </a:p>
            </p:txBody>
          </p:sp>
          <p:sp>
            <p:nvSpPr>
              <p:cNvPr id="320" name="TextBox 129">
                <a:extLst>
                  <a:ext uri="{FF2B5EF4-FFF2-40B4-BE49-F238E27FC236}">
                    <a16:creationId xmlns:a16="http://schemas.microsoft.com/office/drawing/2014/main" id="{A15616B4-AA6F-DD70-1A46-2E2565903104}"/>
                  </a:ext>
                </a:extLst>
              </p:cNvPr>
              <p:cNvSpPr txBox="1">
                <a:spLocks noChangeArrowheads="1"/>
              </p:cNvSpPr>
              <p:nvPr/>
            </p:nvSpPr>
            <p:spPr bwMode="auto">
              <a:xfrm>
                <a:off x="-236907" y="3769797"/>
                <a:ext cx="797725" cy="34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D7D31"/>
                    </a:solidFill>
                    <a:effectLst/>
                    <a:uLnTx/>
                    <a:uFillTx/>
                    <a:latin typeface="Calibri" panose="020F0502020204030204" pitchFamily="34" charset="0"/>
                    <a:ea typeface="Times New Roman" panose="02020603050405020304" pitchFamily="18" charset="0"/>
                    <a:cs typeface="Times New Roman" panose="02020603050405020304" pitchFamily="18" charset="0"/>
                  </a:rPr>
                  <a:t>Hoog </a:t>
                </a:r>
                <a:r>
                  <a:rPr kumimoji="0" lang="en-GB" sz="1200" b="0" i="0" u="none" strike="noStrike" kern="1200" cap="none" spc="0" normalizeH="0" baseline="0" noProof="0" dirty="0" err="1">
                    <a:ln>
                      <a:noFill/>
                    </a:ln>
                    <a:solidFill>
                      <a:srgbClr val="ED7D31"/>
                    </a:solidFill>
                    <a:effectLst/>
                    <a:uLnTx/>
                    <a:uFillTx/>
                    <a:latin typeface="Calibri" panose="020F0502020204030204" pitchFamily="34" charset="0"/>
                    <a:ea typeface="Times New Roman" panose="02020603050405020304" pitchFamily="18" charset="0"/>
                    <a:cs typeface="Times New Roman" panose="02020603050405020304" pitchFamily="18" charset="0"/>
                  </a:rPr>
                  <a:t>wantrouwen</a:t>
                </a:r>
                <a:endParaRPr kumimoji="0" lang="nl-NL" sz="1200" b="0" i="0" u="none" strike="noStrike" kern="1200" cap="none" spc="0" normalizeH="0" baseline="0" noProof="0" dirty="0">
                  <a:ln>
                    <a:noFill/>
                  </a:ln>
                  <a:solidFill>
                    <a:srgbClr val="ED7D31"/>
                  </a:solidFill>
                  <a:effectLst/>
                  <a:uLnTx/>
                  <a:uFillTx/>
                  <a:latin typeface="Times New Roman" panose="02020603050405020304" pitchFamily="18" charset="0"/>
                  <a:ea typeface="Times New Roman" panose="02020603050405020304" pitchFamily="18" charset="0"/>
                  <a:cs typeface="+mn-cs"/>
                </a:endParaRPr>
              </a:p>
            </p:txBody>
          </p:sp>
          <p:sp>
            <p:nvSpPr>
              <p:cNvPr id="321" name="TextBox 5">
                <a:extLst>
                  <a:ext uri="{FF2B5EF4-FFF2-40B4-BE49-F238E27FC236}">
                    <a16:creationId xmlns:a16="http://schemas.microsoft.com/office/drawing/2014/main" id="{A7287CC1-72A3-71BD-949C-0A16C7D1D75D}"/>
                  </a:ext>
                </a:extLst>
              </p:cNvPr>
              <p:cNvSpPr txBox="1">
                <a:spLocks noChangeArrowheads="1"/>
              </p:cNvSpPr>
              <p:nvPr/>
            </p:nvSpPr>
            <p:spPr bwMode="auto">
              <a:xfrm>
                <a:off x="-236907" y="1940997"/>
                <a:ext cx="751637" cy="2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38735" lvl="0" indent="0" algn="r"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ED7D31"/>
                    </a:solidFill>
                    <a:effectLst/>
                    <a:uLnTx/>
                    <a:uFillTx/>
                    <a:latin typeface="Calibri" panose="020F0502020204030204" pitchFamily="34" charset="0"/>
                    <a:ea typeface="Times New Roman" panose="02020603050405020304" pitchFamily="18" charset="0"/>
                    <a:cs typeface="Times New Roman" panose="02020603050405020304" pitchFamily="18" charset="0"/>
                  </a:rPr>
                  <a:t>Neutraal</a:t>
                </a:r>
                <a:endParaRPr kumimoji="0" lang="nl-NL" sz="1200" b="0" i="0" u="none" strike="noStrike" kern="1200" cap="none" spc="0" normalizeH="0" baseline="0" noProof="0" dirty="0">
                  <a:ln>
                    <a:noFill/>
                  </a:ln>
                  <a:solidFill>
                    <a:srgbClr val="ED7D31"/>
                  </a:solidFill>
                  <a:effectLst/>
                  <a:uLnTx/>
                  <a:uFillTx/>
                  <a:latin typeface="Times New Roman" panose="02020603050405020304" pitchFamily="18" charset="0"/>
                  <a:ea typeface="Times New Roman" panose="02020603050405020304" pitchFamily="18" charset="0"/>
                  <a:cs typeface="+mn-cs"/>
                </a:endParaRPr>
              </a:p>
            </p:txBody>
          </p:sp>
        </p:grpSp>
        <p:grpSp>
          <p:nvGrpSpPr>
            <p:cNvPr id="29" name="Groep 28">
              <a:extLst>
                <a:ext uri="{FF2B5EF4-FFF2-40B4-BE49-F238E27FC236}">
                  <a16:creationId xmlns:a16="http://schemas.microsoft.com/office/drawing/2014/main" id="{425B64F9-4D65-0D39-637D-E6D668C4651A}"/>
                </a:ext>
              </a:extLst>
            </p:cNvPr>
            <p:cNvGrpSpPr/>
            <p:nvPr/>
          </p:nvGrpSpPr>
          <p:grpSpPr>
            <a:xfrm>
              <a:off x="1" y="-76323"/>
              <a:ext cx="4557550" cy="454667"/>
              <a:chOff x="-230001" y="-76323"/>
              <a:chExt cx="4557550" cy="454667"/>
            </a:xfrm>
          </p:grpSpPr>
          <p:sp>
            <p:nvSpPr>
              <p:cNvPr id="315" name="TextBox 100">
                <a:extLst>
                  <a:ext uri="{FF2B5EF4-FFF2-40B4-BE49-F238E27FC236}">
                    <a16:creationId xmlns:a16="http://schemas.microsoft.com/office/drawing/2014/main" id="{50BE8E94-78AD-EF31-91D0-1F4D25D3AAFD}"/>
                  </a:ext>
                </a:extLst>
              </p:cNvPr>
              <p:cNvSpPr txBox="1">
                <a:spLocks noChangeArrowheads="1"/>
              </p:cNvSpPr>
              <p:nvPr/>
            </p:nvSpPr>
            <p:spPr bwMode="auto">
              <a:xfrm>
                <a:off x="-230001" y="-76316"/>
                <a:ext cx="1139957" cy="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Algehele</a:t>
                </a:r>
                <a:r>
                  <a:rPr kumimoji="0" lang="en-GB" sz="1400" b="0" i="0" u="none" strike="noStrike" kern="1200" cap="none" spc="0" normalizeH="0" baseline="0" noProof="0" dirty="0">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staat</a:t>
                </a:r>
                <a:r>
                  <a:rPr kumimoji="0" lang="en-GB" sz="1400" b="0" i="0" u="none" strike="noStrike" kern="1200" cap="none" spc="0" normalizeH="0" baseline="0" noProof="0" dirty="0">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 van </a:t>
                </a: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vertrouwen</a:t>
                </a:r>
                <a:endParaRPr kumimoji="0" lang="nl-NL" sz="1400" b="0" i="0" u="none" strike="noStrike" kern="1200" cap="none" spc="0" normalizeH="0" baseline="0" noProof="0" dirty="0">
                  <a:ln>
                    <a:noFill/>
                  </a:ln>
                  <a:solidFill>
                    <a:srgbClr val="44546A"/>
                  </a:solidFill>
                  <a:effectLst/>
                  <a:uLnTx/>
                  <a:uFillTx/>
                  <a:latin typeface="Times New Roman" panose="02020603050405020304" pitchFamily="18" charset="0"/>
                  <a:ea typeface="Times New Roman" panose="02020603050405020304" pitchFamily="18" charset="0"/>
                  <a:cs typeface="+mn-cs"/>
                </a:endParaRPr>
              </a:p>
            </p:txBody>
          </p:sp>
          <p:sp>
            <p:nvSpPr>
              <p:cNvPr id="316" name="TextBox 100">
                <a:extLst>
                  <a:ext uri="{FF2B5EF4-FFF2-40B4-BE49-F238E27FC236}">
                    <a16:creationId xmlns:a16="http://schemas.microsoft.com/office/drawing/2014/main" id="{EA6E31CF-016C-A276-C3C9-137F7B91C772}"/>
                  </a:ext>
                </a:extLst>
              </p:cNvPr>
              <p:cNvSpPr txBox="1">
                <a:spLocks noChangeArrowheads="1"/>
              </p:cNvSpPr>
              <p:nvPr/>
            </p:nvSpPr>
            <p:spPr bwMode="auto">
              <a:xfrm>
                <a:off x="800262" y="-76323"/>
                <a:ext cx="1020316" cy="4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Multi-</a:t>
                </a: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gelaagd</a:t>
                </a:r>
                <a:r>
                  <a:rPr kumimoji="0" lang="en-GB"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 </a:t>
                </a: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vertrouwen</a:t>
                </a:r>
                <a:endParaRPr kumimoji="0" lang="nl-NL"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endParaRPr>
              </a:p>
            </p:txBody>
          </p:sp>
          <p:sp>
            <p:nvSpPr>
              <p:cNvPr id="317" name="TextBox 99">
                <a:extLst>
                  <a:ext uri="{FF2B5EF4-FFF2-40B4-BE49-F238E27FC236}">
                    <a16:creationId xmlns:a16="http://schemas.microsoft.com/office/drawing/2014/main" id="{0B598380-21A7-BA8D-B708-D4BBE71AF540}"/>
                  </a:ext>
                </a:extLst>
              </p:cNvPr>
              <p:cNvSpPr txBox="1">
                <a:spLocks noChangeArrowheads="1"/>
              </p:cNvSpPr>
              <p:nvPr/>
            </p:nvSpPr>
            <p:spPr bwMode="auto">
              <a:xfrm>
                <a:off x="1712074" y="-76321"/>
                <a:ext cx="11485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Sleutelfactoren</a:t>
                </a:r>
                <a:r>
                  <a:rPr kumimoji="0" lang="en-GB"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 van </a:t>
                </a: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vertrouwen</a:t>
                </a:r>
                <a:endParaRPr kumimoji="0" lang="nl-NL"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endParaRPr>
              </a:p>
            </p:txBody>
          </p:sp>
          <p:sp>
            <p:nvSpPr>
              <p:cNvPr id="318" name="TextBox 99">
                <a:extLst>
                  <a:ext uri="{FF2B5EF4-FFF2-40B4-BE49-F238E27FC236}">
                    <a16:creationId xmlns:a16="http://schemas.microsoft.com/office/drawing/2014/main" id="{370F08DC-6EC5-1026-D302-10959F651C6E}"/>
                  </a:ext>
                </a:extLst>
              </p:cNvPr>
              <p:cNvSpPr txBox="1">
                <a:spLocks noChangeArrowheads="1"/>
              </p:cNvSpPr>
              <p:nvPr/>
            </p:nvSpPr>
            <p:spPr bwMode="auto">
              <a:xfrm>
                <a:off x="2612877" y="-76318"/>
                <a:ext cx="1714672" cy="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Subfactoren</a:t>
                </a:r>
                <a:endParaRPr kumimoji="0" lang="nl-NL"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endParaRPr>
              </a:p>
            </p:txBody>
          </p:sp>
        </p:grpSp>
        <p:grpSp>
          <p:nvGrpSpPr>
            <p:cNvPr id="30" name="Groep 29">
              <a:extLst>
                <a:ext uri="{FF2B5EF4-FFF2-40B4-BE49-F238E27FC236}">
                  <a16:creationId xmlns:a16="http://schemas.microsoft.com/office/drawing/2014/main" id="{479A2F33-567C-55B6-CCDB-E408344B559F}"/>
                </a:ext>
              </a:extLst>
            </p:cNvPr>
            <p:cNvGrpSpPr/>
            <p:nvPr/>
          </p:nvGrpSpPr>
          <p:grpSpPr>
            <a:xfrm>
              <a:off x="1138793" y="224393"/>
              <a:ext cx="3658566" cy="4798761"/>
              <a:chOff x="0" y="0"/>
              <a:chExt cx="3658566" cy="4798761"/>
            </a:xfrm>
          </p:grpSpPr>
          <p:cxnSp>
            <p:nvCxnSpPr>
              <p:cNvPr id="310" name="Straight Connector 106">
                <a:extLst>
                  <a:ext uri="{FF2B5EF4-FFF2-40B4-BE49-F238E27FC236}">
                    <a16:creationId xmlns:a16="http://schemas.microsoft.com/office/drawing/2014/main" id="{8421725C-2819-C8C5-D4F7-E29FF88BBC2A}"/>
                  </a:ext>
                </a:extLst>
              </p:cNvPr>
              <p:cNvCxnSpPr>
                <a:cxnSpLocks noChangeShapeType="1"/>
              </p:cNvCxnSpPr>
              <p:nvPr/>
            </p:nvCxnSpPr>
            <p:spPr bwMode="auto">
              <a:xfrm>
                <a:off x="0" y="0"/>
                <a:ext cx="0" cy="4798695"/>
              </a:xfrm>
              <a:prstGeom prst="line">
                <a:avLst/>
              </a:prstGeom>
              <a:noFill/>
              <a:ln w="9525" algn="ctr">
                <a:solidFill>
                  <a:schemeClr val="tx1"/>
                </a:solidFill>
                <a:prstDash val="sysDot"/>
                <a:round/>
                <a:headEnd/>
                <a:tailEnd/>
              </a:ln>
            </p:spPr>
          </p:cxnSp>
          <p:cxnSp>
            <p:nvCxnSpPr>
              <p:cNvPr id="311" name="Straight Connector 106">
                <a:extLst>
                  <a:ext uri="{FF2B5EF4-FFF2-40B4-BE49-F238E27FC236}">
                    <a16:creationId xmlns:a16="http://schemas.microsoft.com/office/drawing/2014/main" id="{FCA03B06-8ADA-87AE-EBBE-0BDBAA7B3288}"/>
                  </a:ext>
                </a:extLst>
              </p:cNvPr>
              <p:cNvCxnSpPr>
                <a:cxnSpLocks noChangeShapeType="1"/>
              </p:cNvCxnSpPr>
              <p:nvPr/>
            </p:nvCxnSpPr>
            <p:spPr bwMode="auto">
              <a:xfrm flipH="1">
                <a:off x="914400" y="0"/>
                <a:ext cx="1270" cy="2170430"/>
              </a:xfrm>
              <a:prstGeom prst="line">
                <a:avLst/>
              </a:prstGeom>
              <a:noFill/>
              <a:ln w="9525" algn="ctr">
                <a:solidFill>
                  <a:schemeClr val="tx1"/>
                </a:solidFill>
                <a:prstDash val="sysDot"/>
                <a:round/>
                <a:headEnd/>
                <a:tailEnd/>
              </a:ln>
            </p:spPr>
          </p:cxnSp>
          <p:cxnSp>
            <p:nvCxnSpPr>
              <p:cNvPr id="312" name="Straight Connector 106">
                <a:extLst>
                  <a:ext uri="{FF2B5EF4-FFF2-40B4-BE49-F238E27FC236}">
                    <a16:creationId xmlns:a16="http://schemas.microsoft.com/office/drawing/2014/main" id="{398DEEBC-CF0D-D827-53E3-F743150EB318}"/>
                  </a:ext>
                </a:extLst>
              </p:cNvPr>
              <p:cNvCxnSpPr>
                <a:cxnSpLocks noChangeShapeType="1"/>
              </p:cNvCxnSpPr>
              <p:nvPr/>
            </p:nvCxnSpPr>
            <p:spPr bwMode="auto">
              <a:xfrm flipH="1">
                <a:off x="914400" y="2401001"/>
                <a:ext cx="1270" cy="2397760"/>
              </a:xfrm>
              <a:prstGeom prst="line">
                <a:avLst/>
              </a:prstGeom>
              <a:noFill/>
              <a:ln w="9525" algn="ctr">
                <a:solidFill>
                  <a:schemeClr val="tx1"/>
                </a:solidFill>
                <a:prstDash val="sysDot"/>
                <a:round/>
                <a:headEnd/>
                <a:tailEnd/>
              </a:ln>
            </p:spPr>
          </p:cxnSp>
          <p:cxnSp>
            <p:nvCxnSpPr>
              <p:cNvPr id="313" name="Straight Connector 106">
                <a:extLst>
                  <a:ext uri="{FF2B5EF4-FFF2-40B4-BE49-F238E27FC236}">
                    <a16:creationId xmlns:a16="http://schemas.microsoft.com/office/drawing/2014/main" id="{FC66A6B9-3F34-48FC-37C7-814C3B24337E}"/>
                  </a:ext>
                </a:extLst>
              </p:cNvPr>
              <p:cNvCxnSpPr>
                <a:cxnSpLocks noChangeShapeType="1"/>
              </p:cNvCxnSpPr>
              <p:nvPr/>
            </p:nvCxnSpPr>
            <p:spPr bwMode="auto">
              <a:xfrm flipH="1">
                <a:off x="1828800" y="0"/>
                <a:ext cx="1270" cy="2170430"/>
              </a:xfrm>
              <a:prstGeom prst="line">
                <a:avLst/>
              </a:prstGeom>
              <a:noFill/>
              <a:ln w="9525" algn="ctr">
                <a:solidFill>
                  <a:schemeClr val="tx1"/>
                </a:solidFill>
                <a:prstDash val="sysDot"/>
                <a:round/>
                <a:headEnd/>
                <a:tailEnd/>
              </a:ln>
            </p:spPr>
          </p:cxnSp>
          <p:cxnSp>
            <p:nvCxnSpPr>
              <p:cNvPr id="314" name="Straight Connector 106">
                <a:extLst>
                  <a:ext uri="{FF2B5EF4-FFF2-40B4-BE49-F238E27FC236}">
                    <a16:creationId xmlns:a16="http://schemas.microsoft.com/office/drawing/2014/main" id="{D704C39C-E5C4-1C19-87DE-455E442A67FB}"/>
                  </a:ext>
                </a:extLst>
              </p:cNvPr>
              <p:cNvCxnSpPr>
                <a:cxnSpLocks noChangeShapeType="1"/>
              </p:cNvCxnSpPr>
              <p:nvPr/>
            </p:nvCxnSpPr>
            <p:spPr bwMode="auto">
              <a:xfrm>
                <a:off x="117806" y="2288805"/>
                <a:ext cx="3540760" cy="0"/>
              </a:xfrm>
              <a:prstGeom prst="line">
                <a:avLst/>
              </a:prstGeom>
              <a:noFill/>
              <a:ln w="9525" algn="ctr">
                <a:solidFill>
                  <a:schemeClr val="tx1"/>
                </a:solidFill>
                <a:prstDash val="sysDot"/>
                <a:round/>
                <a:headEnd/>
                <a:tailEnd/>
              </a:ln>
            </p:spPr>
          </p:cxnSp>
        </p:grpSp>
        <p:grpSp>
          <p:nvGrpSpPr>
            <p:cNvPr id="31" name="Groep 30">
              <a:extLst>
                <a:ext uri="{FF2B5EF4-FFF2-40B4-BE49-F238E27FC236}">
                  <a16:creationId xmlns:a16="http://schemas.microsoft.com/office/drawing/2014/main" id="{A64D2157-AAB1-DEBE-ECA5-9CC866B6A40B}"/>
                </a:ext>
              </a:extLst>
            </p:cNvPr>
            <p:cNvGrpSpPr/>
            <p:nvPr/>
          </p:nvGrpSpPr>
          <p:grpSpPr>
            <a:xfrm>
              <a:off x="1310593" y="723189"/>
              <a:ext cx="629770" cy="987246"/>
              <a:chOff x="283997" y="38791"/>
              <a:chExt cx="629770" cy="987246"/>
            </a:xfrm>
          </p:grpSpPr>
          <p:sp>
            <p:nvSpPr>
              <p:cNvPr id="305" name="TextBox 122">
                <a:extLst>
                  <a:ext uri="{FF2B5EF4-FFF2-40B4-BE49-F238E27FC236}">
                    <a16:creationId xmlns:a16="http://schemas.microsoft.com/office/drawing/2014/main" id="{BB4A750A-8B7C-E451-4310-4F92E9955A0E}"/>
                  </a:ext>
                </a:extLst>
              </p:cNvPr>
              <p:cNvSpPr txBox="1">
                <a:spLocks noChangeArrowheads="1"/>
              </p:cNvSpPr>
              <p:nvPr/>
            </p:nvSpPr>
            <p:spPr bwMode="auto">
              <a:xfrm>
                <a:off x="283997" y="38791"/>
                <a:ext cx="624622" cy="18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Systeem</a:t>
                </a:r>
                <a:endParaRPr kumimoji="0" lang="nl-NL" sz="1200" b="0" i="0" u="none" strike="noStrike" kern="1200" cap="none" spc="0" normalizeH="0" baseline="0" noProof="0" dirty="0">
                  <a:ln>
                    <a:noFill/>
                  </a:ln>
                  <a:solidFill>
                    <a:srgbClr val="44546A"/>
                  </a:solidFill>
                  <a:effectLst/>
                  <a:uLnTx/>
                  <a:uFillTx/>
                  <a:latin typeface="Times New Roman" panose="02020603050405020304" pitchFamily="18" charset="0"/>
                  <a:ea typeface="Times New Roman" panose="02020603050405020304" pitchFamily="18" charset="0"/>
                  <a:cs typeface="+mn-cs"/>
                </a:endParaRPr>
              </a:p>
            </p:txBody>
          </p:sp>
          <p:grpSp>
            <p:nvGrpSpPr>
              <p:cNvPr id="306" name="Groep 305">
                <a:extLst>
                  <a:ext uri="{FF2B5EF4-FFF2-40B4-BE49-F238E27FC236}">
                    <a16:creationId xmlns:a16="http://schemas.microsoft.com/office/drawing/2014/main" id="{F881315B-0531-14B6-DA33-72B2C28B9FD3}"/>
                  </a:ext>
                </a:extLst>
              </p:cNvPr>
              <p:cNvGrpSpPr/>
              <p:nvPr/>
            </p:nvGrpSpPr>
            <p:grpSpPr>
              <a:xfrm>
                <a:off x="454213" y="342191"/>
                <a:ext cx="459554" cy="683846"/>
                <a:chOff x="454395" y="117806"/>
                <a:chExt cx="459740" cy="683895"/>
              </a:xfrm>
            </p:grpSpPr>
            <p:sp>
              <p:nvSpPr>
                <p:cNvPr id="307" name="Rectangle 4">
                  <a:extLst>
                    <a:ext uri="{FF2B5EF4-FFF2-40B4-BE49-F238E27FC236}">
                      <a16:creationId xmlns:a16="http://schemas.microsoft.com/office/drawing/2014/main" id="{EF885C24-3866-7647-7602-B5FA26D4DAC2}"/>
                    </a:ext>
                  </a:extLst>
                </p:cNvPr>
                <p:cNvSpPr/>
                <p:nvPr/>
              </p:nvSpPr>
              <p:spPr bwMode="auto">
                <a:xfrm>
                  <a:off x="566591" y="117806"/>
                  <a:ext cx="229870" cy="68389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08" name="Straight Connector 130">
                  <a:extLst>
                    <a:ext uri="{FF2B5EF4-FFF2-40B4-BE49-F238E27FC236}">
                      <a16:creationId xmlns:a16="http://schemas.microsoft.com/office/drawing/2014/main" id="{BCBA7335-4A71-1350-13DB-3BBE5C28FA87}"/>
                    </a:ext>
                  </a:extLst>
                </p:cNvPr>
                <p:cNvCxnSpPr>
                  <a:cxnSpLocks noChangeShapeType="1"/>
                </p:cNvCxnSpPr>
                <p:nvPr/>
              </p:nvCxnSpPr>
              <p:spPr bwMode="auto">
                <a:xfrm>
                  <a:off x="454395" y="420736"/>
                  <a:ext cx="453390" cy="0"/>
                </a:xfrm>
                <a:prstGeom prst="line">
                  <a:avLst/>
                </a:prstGeom>
                <a:noFill/>
                <a:ln w="25400" algn="ctr">
                  <a:solidFill>
                    <a:schemeClr val="accent2"/>
                  </a:solidFill>
                  <a:round/>
                  <a:headEnd/>
                  <a:tailEnd/>
                </a:ln>
              </p:spPr>
            </p:cxnSp>
            <p:cxnSp>
              <p:nvCxnSpPr>
                <p:cNvPr id="309" name="Straight Connector 8">
                  <a:extLst>
                    <a:ext uri="{FF2B5EF4-FFF2-40B4-BE49-F238E27FC236}">
                      <a16:creationId xmlns:a16="http://schemas.microsoft.com/office/drawing/2014/main" id="{9DC02789-2020-CE99-6382-768F9D88F17D}"/>
                    </a:ext>
                  </a:extLst>
                </p:cNvPr>
                <p:cNvCxnSpPr>
                  <a:cxnSpLocks noChangeShapeType="1"/>
                </p:cNvCxnSpPr>
                <p:nvPr/>
              </p:nvCxnSpPr>
              <p:spPr bwMode="auto">
                <a:xfrm>
                  <a:off x="454395" y="460004"/>
                  <a:ext cx="45974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grpSp>
          <p:nvGrpSpPr>
            <p:cNvPr id="32" name="Groep 31">
              <a:extLst>
                <a:ext uri="{FF2B5EF4-FFF2-40B4-BE49-F238E27FC236}">
                  <a16:creationId xmlns:a16="http://schemas.microsoft.com/office/drawing/2014/main" id="{B54A8781-C924-ED7D-2CF4-F559EE33944D}"/>
                </a:ext>
              </a:extLst>
            </p:cNvPr>
            <p:cNvGrpSpPr/>
            <p:nvPr/>
          </p:nvGrpSpPr>
          <p:grpSpPr>
            <a:xfrm>
              <a:off x="1202644" y="2945154"/>
              <a:ext cx="737719" cy="1048476"/>
              <a:chOff x="176048" y="-22439"/>
              <a:chExt cx="737719" cy="1048476"/>
            </a:xfrm>
          </p:grpSpPr>
          <p:grpSp>
            <p:nvGrpSpPr>
              <p:cNvPr id="300" name="Groep 299">
                <a:extLst>
                  <a:ext uri="{FF2B5EF4-FFF2-40B4-BE49-F238E27FC236}">
                    <a16:creationId xmlns:a16="http://schemas.microsoft.com/office/drawing/2014/main" id="{6D0E6F01-65DB-F2DE-7487-23A7AB05BCE2}"/>
                  </a:ext>
                </a:extLst>
              </p:cNvPr>
              <p:cNvGrpSpPr/>
              <p:nvPr/>
            </p:nvGrpSpPr>
            <p:grpSpPr>
              <a:xfrm>
                <a:off x="454213" y="342191"/>
                <a:ext cx="459554" cy="683846"/>
                <a:chOff x="454395" y="117806"/>
                <a:chExt cx="459740" cy="683895"/>
              </a:xfrm>
            </p:grpSpPr>
            <p:sp>
              <p:nvSpPr>
                <p:cNvPr id="302" name="Rectangle 4">
                  <a:extLst>
                    <a:ext uri="{FF2B5EF4-FFF2-40B4-BE49-F238E27FC236}">
                      <a16:creationId xmlns:a16="http://schemas.microsoft.com/office/drawing/2014/main" id="{27D6DD53-7FEB-4CCD-4EE3-4EC22EB06A76}"/>
                    </a:ext>
                  </a:extLst>
                </p:cNvPr>
                <p:cNvSpPr/>
                <p:nvPr/>
              </p:nvSpPr>
              <p:spPr bwMode="auto">
                <a:xfrm>
                  <a:off x="566591" y="117806"/>
                  <a:ext cx="229870" cy="68389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03" name="Straight Connector 130">
                  <a:extLst>
                    <a:ext uri="{FF2B5EF4-FFF2-40B4-BE49-F238E27FC236}">
                      <a16:creationId xmlns:a16="http://schemas.microsoft.com/office/drawing/2014/main" id="{50ADAB62-6A87-F558-3F67-93C59B66D4C8}"/>
                    </a:ext>
                  </a:extLst>
                </p:cNvPr>
                <p:cNvCxnSpPr>
                  <a:cxnSpLocks noChangeShapeType="1"/>
                </p:cNvCxnSpPr>
                <p:nvPr/>
              </p:nvCxnSpPr>
              <p:spPr bwMode="auto">
                <a:xfrm>
                  <a:off x="454395" y="328295"/>
                  <a:ext cx="453390" cy="0"/>
                </a:xfrm>
                <a:prstGeom prst="line">
                  <a:avLst/>
                </a:prstGeom>
                <a:noFill/>
                <a:ln w="25400" algn="ctr">
                  <a:solidFill>
                    <a:schemeClr val="accent2"/>
                  </a:solidFill>
                  <a:round/>
                  <a:headEnd/>
                  <a:tailEnd/>
                </a:ln>
              </p:spPr>
            </p:cxnSp>
            <p:cxnSp>
              <p:nvCxnSpPr>
                <p:cNvPr id="304" name="Straight Connector 8">
                  <a:extLst>
                    <a:ext uri="{FF2B5EF4-FFF2-40B4-BE49-F238E27FC236}">
                      <a16:creationId xmlns:a16="http://schemas.microsoft.com/office/drawing/2014/main" id="{3EDBEE44-071D-2A2D-1F9F-1EEB4E216502}"/>
                    </a:ext>
                  </a:extLst>
                </p:cNvPr>
                <p:cNvCxnSpPr>
                  <a:cxnSpLocks noChangeShapeType="1"/>
                </p:cNvCxnSpPr>
                <p:nvPr/>
              </p:nvCxnSpPr>
              <p:spPr bwMode="auto">
                <a:xfrm>
                  <a:off x="454395" y="460004"/>
                  <a:ext cx="45974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301" name="TextBox 124">
                <a:extLst>
                  <a:ext uri="{FF2B5EF4-FFF2-40B4-BE49-F238E27FC236}">
                    <a16:creationId xmlns:a16="http://schemas.microsoft.com/office/drawing/2014/main" id="{E5946E54-0EDA-0B1D-EBCA-28744334B2FE}"/>
                  </a:ext>
                </a:extLst>
              </p:cNvPr>
              <p:cNvSpPr txBox="1">
                <a:spLocks noChangeArrowheads="1"/>
              </p:cNvSpPr>
              <p:nvPr/>
            </p:nvSpPr>
            <p:spPr bwMode="auto">
              <a:xfrm>
                <a:off x="176048" y="-22439"/>
                <a:ext cx="736486" cy="24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44546A"/>
                    </a:solidFill>
                    <a:effectLst/>
                    <a:uLnTx/>
                    <a:uFillTx/>
                    <a:latin typeface="Calibri" panose="020F0502020204030204" pitchFamily="34" charset="0"/>
                    <a:ea typeface="Times New Roman" panose="02020603050405020304" pitchFamily="18" charset="0"/>
                    <a:cs typeface="Times New Roman" panose="02020603050405020304" pitchFamily="18" charset="0"/>
                  </a:rPr>
                  <a:t>Persoonlijk</a:t>
                </a:r>
                <a:endParaRPr kumimoji="0" lang="nl-NL" sz="1200" b="0" i="0" u="none" strike="noStrike" kern="1200" cap="none" spc="0" normalizeH="0" baseline="0" noProof="0" dirty="0">
                  <a:ln>
                    <a:noFill/>
                  </a:ln>
                  <a:solidFill>
                    <a:srgbClr val="44546A"/>
                  </a:solidFill>
                  <a:effectLst/>
                  <a:uLnTx/>
                  <a:uFillTx/>
                  <a:latin typeface="Times New Roman" panose="02020603050405020304" pitchFamily="18" charset="0"/>
                  <a:ea typeface="Times New Roman" panose="02020603050405020304" pitchFamily="18" charset="0"/>
                  <a:cs typeface="+mn-cs"/>
                </a:endParaRPr>
              </a:p>
            </p:txBody>
          </p:sp>
        </p:grpSp>
        <p:grpSp>
          <p:nvGrpSpPr>
            <p:cNvPr id="33" name="Groep 32">
              <a:extLst>
                <a:ext uri="{FF2B5EF4-FFF2-40B4-BE49-F238E27FC236}">
                  <a16:creationId xmlns:a16="http://schemas.microsoft.com/office/drawing/2014/main" id="{AC763236-4375-1ACD-3ECC-8FD7EC82C5E2}"/>
                </a:ext>
              </a:extLst>
            </p:cNvPr>
            <p:cNvGrpSpPr/>
            <p:nvPr/>
          </p:nvGrpSpPr>
          <p:grpSpPr>
            <a:xfrm>
              <a:off x="1954479" y="433054"/>
              <a:ext cx="868672" cy="1959562"/>
              <a:chOff x="-98714" y="90869"/>
              <a:chExt cx="868672" cy="1959850"/>
            </a:xfrm>
          </p:grpSpPr>
          <p:sp>
            <p:nvSpPr>
              <p:cNvPr id="295" name="Tekstvak 13115">
                <a:extLst>
                  <a:ext uri="{FF2B5EF4-FFF2-40B4-BE49-F238E27FC236}">
                    <a16:creationId xmlns:a16="http://schemas.microsoft.com/office/drawing/2014/main" id="{872C40D9-6A1A-E2D6-2D62-FC920403A929}"/>
                  </a:ext>
                </a:extLst>
              </p:cNvPr>
              <p:cNvSpPr txBox="1"/>
              <p:nvPr/>
            </p:nvSpPr>
            <p:spPr>
              <a:xfrm>
                <a:off x="-49811" y="90869"/>
                <a:ext cx="780271"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Normen en waarden</a:t>
                </a:r>
              </a:p>
            </p:txBody>
          </p:sp>
          <p:sp>
            <p:nvSpPr>
              <p:cNvPr id="296" name="Tekstvak 13116">
                <a:extLst>
                  <a:ext uri="{FF2B5EF4-FFF2-40B4-BE49-F238E27FC236}">
                    <a16:creationId xmlns:a16="http://schemas.microsoft.com/office/drawing/2014/main" id="{E4498224-D7CD-A5B6-927F-CECEC01D0BDF}"/>
                  </a:ext>
                </a:extLst>
              </p:cNvPr>
              <p:cNvSpPr txBox="1"/>
              <p:nvPr/>
            </p:nvSpPr>
            <p:spPr>
              <a:xfrm>
                <a:off x="0" y="454395"/>
                <a:ext cx="683895"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Macht</a:t>
                </a:r>
              </a:p>
            </p:txBody>
          </p:sp>
          <p:sp>
            <p:nvSpPr>
              <p:cNvPr id="297" name="Tekstvak 13117">
                <a:extLst>
                  <a:ext uri="{FF2B5EF4-FFF2-40B4-BE49-F238E27FC236}">
                    <a16:creationId xmlns:a16="http://schemas.microsoft.com/office/drawing/2014/main" id="{FE437EAD-C8A8-3AC5-DBA5-49A42B5E5892}"/>
                  </a:ext>
                </a:extLst>
              </p:cNvPr>
              <p:cNvSpPr txBox="1"/>
              <p:nvPr/>
            </p:nvSpPr>
            <p:spPr>
              <a:xfrm>
                <a:off x="0" y="914400"/>
                <a:ext cx="683895"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rPr>
                  <a:t>Doelen</a:t>
                </a:r>
              </a:p>
            </p:txBody>
          </p:sp>
          <p:sp>
            <p:nvSpPr>
              <p:cNvPr id="298" name="Tekstvak 13118">
                <a:extLst>
                  <a:ext uri="{FF2B5EF4-FFF2-40B4-BE49-F238E27FC236}">
                    <a16:creationId xmlns:a16="http://schemas.microsoft.com/office/drawing/2014/main" id="{7E81FA14-8B27-B25B-BD3C-05BD20C2CFDC}"/>
                  </a:ext>
                </a:extLst>
              </p:cNvPr>
              <p:cNvSpPr txBox="1"/>
              <p:nvPr/>
            </p:nvSpPr>
            <p:spPr>
              <a:xfrm>
                <a:off x="-98714" y="1256599"/>
                <a:ext cx="868672"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Times New Roman" panose="02020603050405020304" pitchFamily="18" charset="0"/>
                  </a:rPr>
                  <a:t>Communica-tiesystemen</a:t>
                </a:r>
                <a:endPar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Times New Roman" panose="02020603050405020304" pitchFamily="18" charset="0"/>
                </a:endParaRPr>
              </a:p>
            </p:txBody>
          </p:sp>
          <p:sp>
            <p:nvSpPr>
              <p:cNvPr id="299" name="Tekstvak 13119">
                <a:extLst>
                  <a:ext uri="{FF2B5EF4-FFF2-40B4-BE49-F238E27FC236}">
                    <a16:creationId xmlns:a16="http://schemas.microsoft.com/office/drawing/2014/main" id="{BFFB0DCC-BB05-D797-825D-636A6D92DABD}"/>
                  </a:ext>
                </a:extLst>
              </p:cNvPr>
              <p:cNvSpPr txBox="1"/>
              <p:nvPr/>
            </p:nvSpPr>
            <p:spPr>
              <a:xfrm>
                <a:off x="0" y="1710994"/>
                <a:ext cx="683895"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Contract</a:t>
                </a:r>
              </a:p>
            </p:txBody>
          </p:sp>
        </p:grpSp>
        <p:grpSp>
          <p:nvGrpSpPr>
            <p:cNvPr id="34" name="Groep 33">
              <a:extLst>
                <a:ext uri="{FF2B5EF4-FFF2-40B4-BE49-F238E27FC236}">
                  <a16:creationId xmlns:a16="http://schemas.microsoft.com/office/drawing/2014/main" id="{25641ABA-D157-80CE-9F8E-DB71384D7666}"/>
                </a:ext>
              </a:extLst>
            </p:cNvPr>
            <p:cNvGrpSpPr/>
            <p:nvPr/>
          </p:nvGrpSpPr>
          <p:grpSpPr>
            <a:xfrm>
              <a:off x="1954479" y="2737591"/>
              <a:ext cx="859649" cy="2285894"/>
              <a:chOff x="-98714" y="0"/>
              <a:chExt cx="859649" cy="2285894"/>
            </a:xfrm>
          </p:grpSpPr>
          <p:sp>
            <p:nvSpPr>
              <p:cNvPr id="290" name="Tekstvak 13121">
                <a:extLst>
                  <a:ext uri="{FF2B5EF4-FFF2-40B4-BE49-F238E27FC236}">
                    <a16:creationId xmlns:a16="http://schemas.microsoft.com/office/drawing/2014/main" id="{5C103366-B07B-97A2-E33F-F50B2D716A8E}"/>
                  </a:ext>
                </a:extLst>
              </p:cNvPr>
              <p:cNvSpPr txBox="1"/>
              <p:nvPr/>
            </p:nvSpPr>
            <p:spPr>
              <a:xfrm>
                <a:off x="0" y="0"/>
                <a:ext cx="683895"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Gedrag</a:t>
                </a:r>
              </a:p>
            </p:txBody>
          </p:sp>
          <p:sp>
            <p:nvSpPr>
              <p:cNvPr id="291" name="Tekstvak 13122">
                <a:extLst>
                  <a:ext uri="{FF2B5EF4-FFF2-40B4-BE49-F238E27FC236}">
                    <a16:creationId xmlns:a16="http://schemas.microsoft.com/office/drawing/2014/main" id="{0F318653-74CC-704B-1E72-1F00CB92B612}"/>
                  </a:ext>
                </a:extLst>
              </p:cNvPr>
              <p:cNvSpPr txBox="1"/>
              <p:nvPr/>
            </p:nvSpPr>
            <p:spPr>
              <a:xfrm>
                <a:off x="-98714" y="684399"/>
                <a:ext cx="859649" cy="1907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Karakterei-genschappen</a:t>
                </a:r>
                <a:endPar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2" name="Tekstvak 13123">
                <a:extLst>
                  <a:ext uri="{FF2B5EF4-FFF2-40B4-BE49-F238E27FC236}">
                    <a16:creationId xmlns:a16="http://schemas.microsoft.com/office/drawing/2014/main" id="{49AD85FE-0110-081B-780F-C08DD4682F06}"/>
                  </a:ext>
                </a:extLst>
              </p:cNvPr>
              <p:cNvSpPr txBox="1"/>
              <p:nvPr/>
            </p:nvSpPr>
            <p:spPr>
              <a:xfrm>
                <a:off x="-76993" y="1032206"/>
                <a:ext cx="760887" cy="3409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Samenwer-king</a:t>
                </a:r>
                <a:endPar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3" name="Tekstvak 13124">
                <a:extLst>
                  <a:ext uri="{FF2B5EF4-FFF2-40B4-BE49-F238E27FC236}">
                    <a16:creationId xmlns:a16="http://schemas.microsoft.com/office/drawing/2014/main" id="{FE1E1178-15A5-98A0-47B5-B481CD4C1012}"/>
                  </a:ext>
                </a:extLst>
              </p:cNvPr>
              <p:cNvSpPr txBox="1"/>
              <p:nvPr/>
            </p:nvSpPr>
            <p:spPr>
              <a:xfrm>
                <a:off x="0" y="1368795"/>
                <a:ext cx="683895"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Affectie</a:t>
                </a:r>
              </a:p>
            </p:txBody>
          </p:sp>
          <p:sp>
            <p:nvSpPr>
              <p:cNvPr id="294" name="Tekstvak 13125">
                <a:extLst>
                  <a:ext uri="{FF2B5EF4-FFF2-40B4-BE49-F238E27FC236}">
                    <a16:creationId xmlns:a16="http://schemas.microsoft.com/office/drawing/2014/main" id="{8CA30F40-5CCD-23E2-0605-3E4F5038BA97}"/>
                  </a:ext>
                </a:extLst>
              </p:cNvPr>
              <p:cNvSpPr txBox="1"/>
              <p:nvPr/>
            </p:nvSpPr>
            <p:spPr>
              <a:xfrm>
                <a:off x="0" y="1834409"/>
                <a:ext cx="68389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rPr>
                  <a:t>Zelfver-trouwen</a:t>
                </a:r>
                <a:endParaRPr kumimoji="0" lang="nl-NL" sz="1200" b="0" i="0"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65BE1A0A-809A-8F16-E5EA-7D7C1077DCD7}"/>
                </a:ext>
              </a:extLst>
            </p:cNvPr>
            <p:cNvGrpSpPr/>
            <p:nvPr/>
          </p:nvGrpSpPr>
          <p:grpSpPr>
            <a:xfrm>
              <a:off x="2681492" y="4622489"/>
              <a:ext cx="1731501" cy="345335"/>
              <a:chOff x="0" y="0"/>
              <a:chExt cx="1731501" cy="345335"/>
            </a:xfrm>
          </p:grpSpPr>
          <p:sp>
            <p:nvSpPr>
              <p:cNvPr id="267" name="Rectangle 4">
                <a:extLst>
                  <a:ext uri="{FF2B5EF4-FFF2-40B4-BE49-F238E27FC236}">
                    <a16:creationId xmlns:a16="http://schemas.microsoft.com/office/drawing/2014/main" id="{1FC695A3-5503-9D56-E286-B725503F35C6}"/>
                  </a:ext>
                </a:extLst>
              </p:cNvPr>
              <p:cNvSpPr/>
              <p:nvPr/>
            </p:nvSpPr>
            <p:spPr bwMode="auto">
              <a:xfrm>
                <a:off x="61708" y="561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8" name="Straight Connector 8">
                <a:extLst>
                  <a:ext uri="{FF2B5EF4-FFF2-40B4-BE49-F238E27FC236}">
                    <a16:creationId xmlns:a16="http://schemas.microsoft.com/office/drawing/2014/main" id="{FEFE8A40-F298-DB90-1874-BC6663571C75}"/>
                  </a:ext>
                </a:extLst>
              </p:cNvPr>
              <p:cNvCxnSpPr>
                <a:cxnSpLocks noChangeShapeType="1"/>
              </p:cNvCxnSpPr>
              <p:nvPr/>
            </p:nvCxnSpPr>
            <p:spPr bwMode="auto">
              <a:xfrm>
                <a:off x="0" y="173904"/>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9" name="Straight Connector 130">
                <a:extLst>
                  <a:ext uri="{FF2B5EF4-FFF2-40B4-BE49-F238E27FC236}">
                    <a16:creationId xmlns:a16="http://schemas.microsoft.com/office/drawing/2014/main" id="{FAB643BB-EA45-93EE-D476-6F871614460B}"/>
                  </a:ext>
                </a:extLst>
              </p:cNvPr>
              <p:cNvCxnSpPr>
                <a:cxnSpLocks noChangeShapeType="1"/>
              </p:cNvCxnSpPr>
              <p:nvPr/>
            </p:nvCxnSpPr>
            <p:spPr bwMode="auto">
              <a:xfrm>
                <a:off x="5610" y="269271"/>
                <a:ext cx="222250" cy="0"/>
              </a:xfrm>
              <a:prstGeom prst="line">
                <a:avLst/>
              </a:prstGeom>
              <a:noFill/>
              <a:ln w="25400" algn="ctr">
                <a:solidFill>
                  <a:schemeClr val="accent2"/>
                </a:solidFill>
                <a:round/>
                <a:headEnd/>
                <a:tailEnd/>
              </a:ln>
            </p:spPr>
          </p:cxnSp>
          <p:grpSp>
            <p:nvGrpSpPr>
              <p:cNvPr id="270" name="Groep 269">
                <a:extLst>
                  <a:ext uri="{FF2B5EF4-FFF2-40B4-BE49-F238E27FC236}">
                    <a16:creationId xmlns:a16="http://schemas.microsoft.com/office/drawing/2014/main" id="{8714150F-DE47-F1EE-1FE7-BA08D121A364}"/>
                  </a:ext>
                </a:extLst>
              </p:cNvPr>
              <p:cNvGrpSpPr/>
              <p:nvPr/>
            </p:nvGrpSpPr>
            <p:grpSpPr>
              <a:xfrm>
                <a:off x="347809" y="0"/>
                <a:ext cx="233680" cy="339725"/>
                <a:chOff x="0" y="0"/>
                <a:chExt cx="233680" cy="339725"/>
              </a:xfrm>
            </p:grpSpPr>
            <p:sp>
              <p:nvSpPr>
                <p:cNvPr id="288" name="Rectangle 4">
                  <a:extLst>
                    <a:ext uri="{FF2B5EF4-FFF2-40B4-BE49-F238E27FC236}">
                      <a16:creationId xmlns:a16="http://schemas.microsoft.com/office/drawing/2014/main" id="{B0480924-F5AB-7D60-03FF-DFC1CC0F6AD9}"/>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9" name="Straight Connector 8">
                  <a:extLst>
                    <a:ext uri="{FF2B5EF4-FFF2-40B4-BE49-F238E27FC236}">
                      <a16:creationId xmlns:a16="http://schemas.microsoft.com/office/drawing/2014/main" id="{2B275BE0-FCA7-02F8-B913-A10511192B2A}"/>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71" name="Groep 270">
                <a:extLst>
                  <a:ext uri="{FF2B5EF4-FFF2-40B4-BE49-F238E27FC236}">
                    <a16:creationId xmlns:a16="http://schemas.microsoft.com/office/drawing/2014/main" id="{E72604CF-1672-2C97-0A15-5D2B6E3B9D33}"/>
                  </a:ext>
                </a:extLst>
              </p:cNvPr>
              <p:cNvGrpSpPr/>
              <p:nvPr/>
            </p:nvGrpSpPr>
            <p:grpSpPr>
              <a:xfrm>
                <a:off x="633909" y="0"/>
                <a:ext cx="233680" cy="339725"/>
                <a:chOff x="0" y="0"/>
                <a:chExt cx="233680" cy="339725"/>
              </a:xfrm>
            </p:grpSpPr>
            <p:sp>
              <p:nvSpPr>
                <p:cNvPr id="286" name="Rectangle 4">
                  <a:extLst>
                    <a:ext uri="{FF2B5EF4-FFF2-40B4-BE49-F238E27FC236}">
                      <a16:creationId xmlns:a16="http://schemas.microsoft.com/office/drawing/2014/main" id="{C4AC4AA0-57A6-57EB-E64E-130B45B93E4C}"/>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7" name="Straight Connector 8">
                  <a:extLst>
                    <a:ext uri="{FF2B5EF4-FFF2-40B4-BE49-F238E27FC236}">
                      <a16:creationId xmlns:a16="http://schemas.microsoft.com/office/drawing/2014/main" id="{E49A1B1D-E7A8-B4BF-23BE-866D5AC7E15A}"/>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72" name="Groep 271">
                <a:extLst>
                  <a:ext uri="{FF2B5EF4-FFF2-40B4-BE49-F238E27FC236}">
                    <a16:creationId xmlns:a16="http://schemas.microsoft.com/office/drawing/2014/main" id="{66A3789F-2D79-346C-800A-D6548C31E6D9}"/>
                  </a:ext>
                </a:extLst>
              </p:cNvPr>
              <p:cNvGrpSpPr/>
              <p:nvPr/>
            </p:nvGrpSpPr>
            <p:grpSpPr>
              <a:xfrm>
                <a:off x="920010" y="0"/>
                <a:ext cx="233680" cy="339725"/>
                <a:chOff x="0" y="0"/>
                <a:chExt cx="233680" cy="339725"/>
              </a:xfrm>
            </p:grpSpPr>
            <p:sp>
              <p:nvSpPr>
                <p:cNvPr id="284" name="Rectangle 4">
                  <a:extLst>
                    <a:ext uri="{FF2B5EF4-FFF2-40B4-BE49-F238E27FC236}">
                      <a16:creationId xmlns:a16="http://schemas.microsoft.com/office/drawing/2014/main" id="{3FE801D6-EC12-56C8-251D-E0063F86F801}"/>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5" name="Straight Connector 8">
                  <a:extLst>
                    <a:ext uri="{FF2B5EF4-FFF2-40B4-BE49-F238E27FC236}">
                      <a16:creationId xmlns:a16="http://schemas.microsoft.com/office/drawing/2014/main" id="{A79D8C8B-6CF0-3BE4-4CFC-2E5431F772D5}"/>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73" name="Groep 272">
                <a:extLst>
                  <a:ext uri="{FF2B5EF4-FFF2-40B4-BE49-F238E27FC236}">
                    <a16:creationId xmlns:a16="http://schemas.microsoft.com/office/drawing/2014/main" id="{9FB4FB04-1D33-E9AE-5629-B29609253EF6}"/>
                  </a:ext>
                </a:extLst>
              </p:cNvPr>
              <p:cNvGrpSpPr/>
              <p:nvPr/>
            </p:nvGrpSpPr>
            <p:grpSpPr>
              <a:xfrm>
                <a:off x="1211720" y="173904"/>
                <a:ext cx="233680" cy="161925"/>
                <a:chOff x="0" y="0"/>
                <a:chExt cx="233680" cy="162322"/>
              </a:xfrm>
            </p:grpSpPr>
            <p:sp>
              <p:nvSpPr>
                <p:cNvPr id="282" name="Rectangle 4">
                  <a:extLst>
                    <a:ext uri="{FF2B5EF4-FFF2-40B4-BE49-F238E27FC236}">
                      <a16:creationId xmlns:a16="http://schemas.microsoft.com/office/drawing/2014/main" id="{0BE8B9E9-C082-4538-5EF5-635E9E3B6A01}"/>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3" name="Straight Connector 8">
                  <a:extLst>
                    <a:ext uri="{FF2B5EF4-FFF2-40B4-BE49-F238E27FC236}">
                      <a16:creationId xmlns:a16="http://schemas.microsoft.com/office/drawing/2014/main" id="{687E2658-FC48-5D18-BD0E-D1008B3F006C}"/>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74" name="Groep 273">
                <a:extLst>
                  <a:ext uri="{FF2B5EF4-FFF2-40B4-BE49-F238E27FC236}">
                    <a16:creationId xmlns:a16="http://schemas.microsoft.com/office/drawing/2014/main" id="{06557039-1E4F-BCB4-9769-9045170E4892}"/>
                  </a:ext>
                </a:extLst>
              </p:cNvPr>
              <p:cNvGrpSpPr/>
              <p:nvPr/>
            </p:nvGrpSpPr>
            <p:grpSpPr>
              <a:xfrm>
                <a:off x="1497821" y="173904"/>
                <a:ext cx="233680" cy="161925"/>
                <a:chOff x="0" y="0"/>
                <a:chExt cx="233680" cy="162322"/>
              </a:xfrm>
            </p:grpSpPr>
            <p:sp>
              <p:nvSpPr>
                <p:cNvPr id="280" name="Rectangle 4">
                  <a:extLst>
                    <a:ext uri="{FF2B5EF4-FFF2-40B4-BE49-F238E27FC236}">
                      <a16:creationId xmlns:a16="http://schemas.microsoft.com/office/drawing/2014/main" id="{F037F359-8F04-F38A-75E9-82D5F72EF0F6}"/>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1" name="Straight Connector 8">
                  <a:extLst>
                    <a:ext uri="{FF2B5EF4-FFF2-40B4-BE49-F238E27FC236}">
                      <a16:creationId xmlns:a16="http://schemas.microsoft.com/office/drawing/2014/main" id="{D282B828-0D45-06EC-8CE8-CC16832F6E95}"/>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275" name="Straight Connector 130">
                <a:extLst>
                  <a:ext uri="{FF2B5EF4-FFF2-40B4-BE49-F238E27FC236}">
                    <a16:creationId xmlns:a16="http://schemas.microsoft.com/office/drawing/2014/main" id="{1984F779-4276-F5E8-BF41-E3D093B4B5A6}"/>
                  </a:ext>
                </a:extLst>
              </p:cNvPr>
              <p:cNvCxnSpPr>
                <a:cxnSpLocks noChangeShapeType="1"/>
              </p:cNvCxnSpPr>
              <p:nvPr/>
            </p:nvCxnSpPr>
            <p:spPr bwMode="auto">
              <a:xfrm>
                <a:off x="347809" y="263661"/>
                <a:ext cx="222250" cy="0"/>
              </a:xfrm>
              <a:prstGeom prst="line">
                <a:avLst/>
              </a:prstGeom>
              <a:noFill/>
              <a:ln w="25400" algn="ctr">
                <a:solidFill>
                  <a:schemeClr val="accent2"/>
                </a:solidFill>
                <a:round/>
                <a:headEnd/>
                <a:tailEnd/>
              </a:ln>
            </p:spPr>
          </p:cxnSp>
          <p:cxnSp>
            <p:nvCxnSpPr>
              <p:cNvPr id="276" name="Straight Connector 130">
                <a:extLst>
                  <a:ext uri="{FF2B5EF4-FFF2-40B4-BE49-F238E27FC236}">
                    <a16:creationId xmlns:a16="http://schemas.microsoft.com/office/drawing/2014/main" id="{FDDF93D5-62F1-F325-DC6F-2B2B1595773A}"/>
                  </a:ext>
                </a:extLst>
              </p:cNvPr>
              <p:cNvCxnSpPr>
                <a:cxnSpLocks noChangeShapeType="1"/>
              </p:cNvCxnSpPr>
              <p:nvPr/>
            </p:nvCxnSpPr>
            <p:spPr bwMode="auto">
              <a:xfrm>
                <a:off x="639519" y="241222"/>
                <a:ext cx="222250" cy="0"/>
              </a:xfrm>
              <a:prstGeom prst="line">
                <a:avLst/>
              </a:prstGeom>
              <a:noFill/>
              <a:ln w="25400" algn="ctr">
                <a:solidFill>
                  <a:schemeClr val="accent2"/>
                </a:solidFill>
                <a:round/>
                <a:headEnd/>
                <a:tailEnd/>
              </a:ln>
            </p:spPr>
          </p:cxnSp>
          <p:cxnSp>
            <p:nvCxnSpPr>
              <p:cNvPr id="277" name="Straight Connector 130">
                <a:extLst>
                  <a:ext uri="{FF2B5EF4-FFF2-40B4-BE49-F238E27FC236}">
                    <a16:creationId xmlns:a16="http://schemas.microsoft.com/office/drawing/2014/main" id="{5481131C-F112-0AFA-F4C5-E7104CBD8477}"/>
                  </a:ext>
                </a:extLst>
              </p:cNvPr>
              <p:cNvCxnSpPr>
                <a:cxnSpLocks noChangeShapeType="1"/>
              </p:cNvCxnSpPr>
              <p:nvPr/>
            </p:nvCxnSpPr>
            <p:spPr bwMode="auto">
              <a:xfrm>
                <a:off x="920010" y="201953"/>
                <a:ext cx="222250" cy="0"/>
              </a:xfrm>
              <a:prstGeom prst="line">
                <a:avLst/>
              </a:prstGeom>
              <a:solidFill>
                <a:srgbClr val="FFC000"/>
              </a:solidFill>
              <a:ln w="25400" algn="ctr">
                <a:solidFill>
                  <a:schemeClr val="accent2"/>
                </a:solidFill>
                <a:round/>
                <a:headEnd/>
                <a:tailEnd/>
              </a:ln>
            </p:spPr>
          </p:cxnSp>
          <p:cxnSp>
            <p:nvCxnSpPr>
              <p:cNvPr id="278" name="Straight Connector 130">
                <a:extLst>
                  <a:ext uri="{FF2B5EF4-FFF2-40B4-BE49-F238E27FC236}">
                    <a16:creationId xmlns:a16="http://schemas.microsoft.com/office/drawing/2014/main" id="{91785046-4CB8-CCB4-A4BE-C9F96F0241FF}"/>
                  </a:ext>
                </a:extLst>
              </p:cNvPr>
              <p:cNvCxnSpPr>
                <a:cxnSpLocks noChangeShapeType="1"/>
              </p:cNvCxnSpPr>
              <p:nvPr/>
            </p:nvCxnSpPr>
            <p:spPr bwMode="auto">
              <a:xfrm>
                <a:off x="1211720" y="336589"/>
                <a:ext cx="222250" cy="0"/>
              </a:xfrm>
              <a:prstGeom prst="line">
                <a:avLst/>
              </a:prstGeom>
              <a:noFill/>
              <a:ln w="25400" algn="ctr">
                <a:solidFill>
                  <a:schemeClr val="accent2"/>
                </a:solidFill>
                <a:round/>
                <a:headEnd/>
                <a:tailEnd/>
              </a:ln>
            </p:spPr>
          </p:cxnSp>
          <p:cxnSp>
            <p:nvCxnSpPr>
              <p:cNvPr id="279" name="Straight Connector 130">
                <a:extLst>
                  <a:ext uri="{FF2B5EF4-FFF2-40B4-BE49-F238E27FC236}">
                    <a16:creationId xmlns:a16="http://schemas.microsoft.com/office/drawing/2014/main" id="{9694724C-02D3-A3DD-21E2-C5F32B422677}"/>
                  </a:ext>
                </a:extLst>
              </p:cNvPr>
              <p:cNvCxnSpPr>
                <a:cxnSpLocks noChangeShapeType="1"/>
              </p:cNvCxnSpPr>
              <p:nvPr/>
            </p:nvCxnSpPr>
            <p:spPr bwMode="auto">
              <a:xfrm>
                <a:off x="1492211" y="330979"/>
                <a:ext cx="222250" cy="0"/>
              </a:xfrm>
              <a:prstGeom prst="line">
                <a:avLst/>
              </a:prstGeom>
              <a:noFill/>
              <a:ln w="25400" algn="ctr">
                <a:solidFill>
                  <a:schemeClr val="accent2"/>
                </a:solidFill>
                <a:round/>
                <a:headEnd/>
                <a:tailEnd/>
              </a:ln>
            </p:spPr>
          </p:cxnSp>
        </p:grpSp>
        <p:grpSp>
          <p:nvGrpSpPr>
            <p:cNvPr id="36" name="Groep 35">
              <a:extLst>
                <a:ext uri="{FF2B5EF4-FFF2-40B4-BE49-F238E27FC236}">
                  <a16:creationId xmlns:a16="http://schemas.microsoft.com/office/drawing/2014/main" id="{2264ABF4-34C7-D900-C7E7-C941C93D1A89}"/>
                </a:ext>
              </a:extLst>
            </p:cNvPr>
            <p:cNvGrpSpPr/>
            <p:nvPr/>
          </p:nvGrpSpPr>
          <p:grpSpPr>
            <a:xfrm>
              <a:off x="2681492" y="4168094"/>
              <a:ext cx="1434181" cy="345334"/>
              <a:chOff x="0" y="0"/>
              <a:chExt cx="1434181" cy="345334"/>
            </a:xfrm>
          </p:grpSpPr>
          <p:grpSp>
            <p:nvGrpSpPr>
              <p:cNvPr id="248" name="Groep 247">
                <a:extLst>
                  <a:ext uri="{FF2B5EF4-FFF2-40B4-BE49-F238E27FC236}">
                    <a16:creationId xmlns:a16="http://schemas.microsoft.com/office/drawing/2014/main" id="{B646FEC2-BB8B-3FBD-91C3-99372606ED0E}"/>
                  </a:ext>
                </a:extLst>
              </p:cNvPr>
              <p:cNvGrpSpPr/>
              <p:nvPr/>
            </p:nvGrpSpPr>
            <p:grpSpPr>
              <a:xfrm>
                <a:off x="347809" y="11219"/>
                <a:ext cx="233680" cy="162560"/>
                <a:chOff x="0" y="0"/>
                <a:chExt cx="233680" cy="162685"/>
              </a:xfrm>
            </p:grpSpPr>
            <p:sp>
              <p:nvSpPr>
                <p:cNvPr id="265" name="Rectangle 4">
                  <a:extLst>
                    <a:ext uri="{FF2B5EF4-FFF2-40B4-BE49-F238E27FC236}">
                      <a16:creationId xmlns:a16="http://schemas.microsoft.com/office/drawing/2014/main" id="{9849CDC4-94B0-A2D4-9199-7A22C496F9FA}"/>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6" name="Straight Connector 8">
                  <a:extLst>
                    <a:ext uri="{FF2B5EF4-FFF2-40B4-BE49-F238E27FC236}">
                      <a16:creationId xmlns:a16="http://schemas.microsoft.com/office/drawing/2014/main" id="{106472A2-190F-5AFD-A7A3-080FD241B16D}"/>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49" name="Groep 248">
                <a:extLst>
                  <a:ext uri="{FF2B5EF4-FFF2-40B4-BE49-F238E27FC236}">
                    <a16:creationId xmlns:a16="http://schemas.microsoft.com/office/drawing/2014/main" id="{0E9424F6-8BD8-567B-54AC-7BA7622BC4FC}"/>
                  </a:ext>
                </a:extLst>
              </p:cNvPr>
              <p:cNvGrpSpPr/>
              <p:nvPr/>
            </p:nvGrpSpPr>
            <p:grpSpPr>
              <a:xfrm>
                <a:off x="633909" y="11219"/>
                <a:ext cx="233680" cy="162560"/>
                <a:chOff x="0" y="0"/>
                <a:chExt cx="233680" cy="162685"/>
              </a:xfrm>
            </p:grpSpPr>
            <p:sp>
              <p:nvSpPr>
                <p:cNvPr id="263" name="Rectangle 4">
                  <a:extLst>
                    <a:ext uri="{FF2B5EF4-FFF2-40B4-BE49-F238E27FC236}">
                      <a16:creationId xmlns:a16="http://schemas.microsoft.com/office/drawing/2014/main" id="{5E17E3DF-A314-F266-4CD5-F97546C61FF9}"/>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4" name="Straight Connector 8">
                  <a:extLst>
                    <a:ext uri="{FF2B5EF4-FFF2-40B4-BE49-F238E27FC236}">
                      <a16:creationId xmlns:a16="http://schemas.microsoft.com/office/drawing/2014/main" id="{9610AF78-86D0-A31C-FDDE-7D934B8ABAC0}"/>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50" name="Rectangle 4">
                <a:extLst>
                  <a:ext uri="{FF2B5EF4-FFF2-40B4-BE49-F238E27FC236}">
                    <a16:creationId xmlns:a16="http://schemas.microsoft.com/office/drawing/2014/main" id="{72CC246F-A0ED-FCC3-A181-27EF66CA9F7F}"/>
                  </a:ext>
                </a:extLst>
              </p:cNvPr>
              <p:cNvSpPr/>
              <p:nvPr/>
            </p:nvSpPr>
            <p:spPr bwMode="auto">
              <a:xfrm>
                <a:off x="61708" y="5609"/>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1" name="Straight Connector 8">
                <a:extLst>
                  <a:ext uri="{FF2B5EF4-FFF2-40B4-BE49-F238E27FC236}">
                    <a16:creationId xmlns:a16="http://schemas.microsoft.com/office/drawing/2014/main" id="{75F3897E-75B7-C4B9-C6DF-2ED4D050FB77}"/>
                  </a:ext>
                </a:extLst>
              </p:cNvPr>
              <p:cNvCxnSpPr>
                <a:cxnSpLocks noChangeShapeType="1"/>
              </p:cNvCxnSpPr>
              <p:nvPr/>
            </p:nvCxnSpPr>
            <p:spPr bwMode="auto">
              <a:xfrm>
                <a:off x="0" y="173904"/>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2" name="Straight Connector 130">
                <a:extLst>
                  <a:ext uri="{FF2B5EF4-FFF2-40B4-BE49-F238E27FC236}">
                    <a16:creationId xmlns:a16="http://schemas.microsoft.com/office/drawing/2014/main" id="{803F945D-85F9-3A77-CF9D-5F625C085D18}"/>
                  </a:ext>
                </a:extLst>
              </p:cNvPr>
              <p:cNvCxnSpPr>
                <a:cxnSpLocks noChangeShapeType="1"/>
              </p:cNvCxnSpPr>
              <p:nvPr/>
            </p:nvCxnSpPr>
            <p:spPr bwMode="auto">
              <a:xfrm>
                <a:off x="0" y="67317"/>
                <a:ext cx="222250" cy="0"/>
              </a:xfrm>
              <a:prstGeom prst="line">
                <a:avLst/>
              </a:prstGeom>
              <a:noFill/>
              <a:ln w="25400" algn="ctr">
                <a:solidFill>
                  <a:schemeClr val="accent2"/>
                </a:solidFill>
                <a:round/>
                <a:headEnd/>
                <a:tailEnd/>
              </a:ln>
            </p:spPr>
          </p:cxnSp>
          <p:grpSp>
            <p:nvGrpSpPr>
              <p:cNvPr id="253" name="Groep 252">
                <a:extLst>
                  <a:ext uri="{FF2B5EF4-FFF2-40B4-BE49-F238E27FC236}">
                    <a16:creationId xmlns:a16="http://schemas.microsoft.com/office/drawing/2014/main" id="{B1F65830-49AB-D8EF-A1CD-2D26A31C133C}"/>
                  </a:ext>
                </a:extLst>
              </p:cNvPr>
              <p:cNvGrpSpPr/>
              <p:nvPr/>
            </p:nvGrpSpPr>
            <p:grpSpPr>
              <a:xfrm>
                <a:off x="914400" y="0"/>
                <a:ext cx="233680" cy="339725"/>
                <a:chOff x="0" y="0"/>
                <a:chExt cx="233680" cy="339725"/>
              </a:xfrm>
            </p:grpSpPr>
            <p:sp>
              <p:nvSpPr>
                <p:cNvPr id="261" name="Rectangle 4">
                  <a:extLst>
                    <a:ext uri="{FF2B5EF4-FFF2-40B4-BE49-F238E27FC236}">
                      <a16:creationId xmlns:a16="http://schemas.microsoft.com/office/drawing/2014/main" id="{9FB4D89C-0341-13D2-7260-5E6050E06F40}"/>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2" name="Straight Connector 8">
                  <a:extLst>
                    <a:ext uri="{FF2B5EF4-FFF2-40B4-BE49-F238E27FC236}">
                      <a16:creationId xmlns:a16="http://schemas.microsoft.com/office/drawing/2014/main" id="{2185BCB6-3F75-E29C-F3A4-717A27B769B4}"/>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54" name="Groep 253">
                <a:extLst>
                  <a:ext uri="{FF2B5EF4-FFF2-40B4-BE49-F238E27FC236}">
                    <a16:creationId xmlns:a16="http://schemas.microsoft.com/office/drawing/2014/main" id="{91B52A06-81B8-F266-62FA-CAB5E6F75BF6}"/>
                  </a:ext>
                </a:extLst>
              </p:cNvPr>
              <p:cNvGrpSpPr/>
              <p:nvPr/>
            </p:nvGrpSpPr>
            <p:grpSpPr>
              <a:xfrm>
                <a:off x="1200501" y="0"/>
                <a:ext cx="233680" cy="339725"/>
                <a:chOff x="0" y="0"/>
                <a:chExt cx="233680" cy="339725"/>
              </a:xfrm>
            </p:grpSpPr>
            <p:sp>
              <p:nvSpPr>
                <p:cNvPr id="259" name="Rectangle 4">
                  <a:extLst>
                    <a:ext uri="{FF2B5EF4-FFF2-40B4-BE49-F238E27FC236}">
                      <a16:creationId xmlns:a16="http://schemas.microsoft.com/office/drawing/2014/main" id="{D9ACB70B-9A26-C5C4-A4BD-7C5CB716A207}"/>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0" name="Straight Connector 8">
                  <a:extLst>
                    <a:ext uri="{FF2B5EF4-FFF2-40B4-BE49-F238E27FC236}">
                      <a16:creationId xmlns:a16="http://schemas.microsoft.com/office/drawing/2014/main" id="{8BED32AF-3496-2EDA-9209-534F5637482D}"/>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255" name="Straight Connector 130">
                <a:extLst>
                  <a:ext uri="{FF2B5EF4-FFF2-40B4-BE49-F238E27FC236}">
                    <a16:creationId xmlns:a16="http://schemas.microsoft.com/office/drawing/2014/main" id="{DEAF738C-BE12-DB0F-16E7-848EA0F35AEA}"/>
                  </a:ext>
                </a:extLst>
              </p:cNvPr>
              <p:cNvCxnSpPr>
                <a:cxnSpLocks noChangeShapeType="1"/>
              </p:cNvCxnSpPr>
              <p:nvPr/>
            </p:nvCxnSpPr>
            <p:spPr bwMode="auto">
              <a:xfrm>
                <a:off x="347809" y="11219"/>
                <a:ext cx="222250" cy="0"/>
              </a:xfrm>
              <a:prstGeom prst="line">
                <a:avLst/>
              </a:prstGeom>
              <a:noFill/>
              <a:ln w="25400" algn="ctr">
                <a:solidFill>
                  <a:schemeClr val="accent2"/>
                </a:solidFill>
                <a:round/>
                <a:headEnd/>
                <a:tailEnd/>
              </a:ln>
            </p:spPr>
          </p:cxnSp>
          <p:cxnSp>
            <p:nvCxnSpPr>
              <p:cNvPr id="256" name="Straight Connector 130">
                <a:extLst>
                  <a:ext uri="{FF2B5EF4-FFF2-40B4-BE49-F238E27FC236}">
                    <a16:creationId xmlns:a16="http://schemas.microsoft.com/office/drawing/2014/main" id="{6FCF095C-A672-4081-D2E4-110ABD7EF129}"/>
                  </a:ext>
                </a:extLst>
              </p:cNvPr>
              <p:cNvCxnSpPr>
                <a:cxnSpLocks noChangeShapeType="1"/>
              </p:cNvCxnSpPr>
              <p:nvPr/>
            </p:nvCxnSpPr>
            <p:spPr bwMode="auto">
              <a:xfrm>
                <a:off x="639519" y="11219"/>
                <a:ext cx="222250" cy="0"/>
              </a:xfrm>
              <a:prstGeom prst="line">
                <a:avLst/>
              </a:prstGeom>
              <a:noFill/>
              <a:ln w="25400" algn="ctr">
                <a:solidFill>
                  <a:schemeClr val="accent2"/>
                </a:solidFill>
                <a:round/>
                <a:headEnd/>
                <a:tailEnd/>
              </a:ln>
            </p:spPr>
          </p:cxnSp>
          <p:cxnSp>
            <p:nvCxnSpPr>
              <p:cNvPr id="257" name="Straight Connector 130">
                <a:extLst>
                  <a:ext uri="{FF2B5EF4-FFF2-40B4-BE49-F238E27FC236}">
                    <a16:creationId xmlns:a16="http://schemas.microsoft.com/office/drawing/2014/main" id="{39ADE603-011B-3EBC-ED0C-3C56B566790B}"/>
                  </a:ext>
                </a:extLst>
              </p:cNvPr>
              <p:cNvCxnSpPr>
                <a:cxnSpLocks noChangeShapeType="1"/>
              </p:cNvCxnSpPr>
              <p:nvPr/>
            </p:nvCxnSpPr>
            <p:spPr bwMode="auto">
              <a:xfrm>
                <a:off x="914400" y="61708"/>
                <a:ext cx="222250" cy="0"/>
              </a:xfrm>
              <a:prstGeom prst="line">
                <a:avLst/>
              </a:prstGeom>
              <a:noFill/>
              <a:ln w="25400" algn="ctr">
                <a:solidFill>
                  <a:schemeClr val="accent2"/>
                </a:solidFill>
                <a:round/>
                <a:headEnd/>
                <a:tailEnd/>
              </a:ln>
            </p:spPr>
          </p:cxnSp>
          <p:cxnSp>
            <p:nvCxnSpPr>
              <p:cNvPr id="258" name="Straight Connector 130">
                <a:extLst>
                  <a:ext uri="{FF2B5EF4-FFF2-40B4-BE49-F238E27FC236}">
                    <a16:creationId xmlns:a16="http://schemas.microsoft.com/office/drawing/2014/main" id="{3633EF6D-63C4-C43F-F923-57EFF9255375}"/>
                  </a:ext>
                </a:extLst>
              </p:cNvPr>
              <p:cNvCxnSpPr>
                <a:cxnSpLocks noChangeShapeType="1"/>
              </p:cNvCxnSpPr>
              <p:nvPr/>
            </p:nvCxnSpPr>
            <p:spPr bwMode="auto">
              <a:xfrm>
                <a:off x="1206110" y="112196"/>
                <a:ext cx="222250" cy="0"/>
              </a:xfrm>
              <a:prstGeom prst="line">
                <a:avLst/>
              </a:prstGeom>
              <a:noFill/>
              <a:ln w="25400" algn="ctr">
                <a:solidFill>
                  <a:schemeClr val="accent2"/>
                </a:solidFill>
                <a:round/>
                <a:headEnd/>
                <a:tailEnd/>
              </a:ln>
            </p:spPr>
          </p:cxnSp>
        </p:grpSp>
        <p:grpSp>
          <p:nvGrpSpPr>
            <p:cNvPr id="37" name="Groep 36">
              <a:extLst>
                <a:ext uri="{FF2B5EF4-FFF2-40B4-BE49-F238E27FC236}">
                  <a16:creationId xmlns:a16="http://schemas.microsoft.com/office/drawing/2014/main" id="{F48055C9-CC54-1661-1E65-3990E37EE43D}"/>
                </a:ext>
              </a:extLst>
            </p:cNvPr>
            <p:cNvGrpSpPr/>
            <p:nvPr/>
          </p:nvGrpSpPr>
          <p:grpSpPr>
            <a:xfrm>
              <a:off x="2687102" y="3837114"/>
              <a:ext cx="1720281" cy="162685"/>
              <a:chOff x="0" y="0"/>
              <a:chExt cx="1720281" cy="162685"/>
            </a:xfrm>
          </p:grpSpPr>
          <p:sp>
            <p:nvSpPr>
              <p:cNvPr id="225" name="Rectangle 4">
                <a:extLst>
                  <a:ext uri="{FF2B5EF4-FFF2-40B4-BE49-F238E27FC236}">
                    <a16:creationId xmlns:a16="http://schemas.microsoft.com/office/drawing/2014/main" id="{3329D462-460D-6463-D3AA-5EBCC5ED9CF1}"/>
                  </a:ext>
                </a:extLst>
              </p:cNvPr>
              <p:cNvSpPr/>
              <p:nvPr/>
            </p:nvSpPr>
            <p:spPr bwMode="auto">
              <a:xfrm>
                <a:off x="61708" y="0"/>
                <a:ext cx="111760" cy="1619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6" name="Straight Connector 8">
                <a:extLst>
                  <a:ext uri="{FF2B5EF4-FFF2-40B4-BE49-F238E27FC236}">
                    <a16:creationId xmlns:a16="http://schemas.microsoft.com/office/drawing/2014/main" id="{49040C03-F0B5-6B4B-11EE-32801997572E}"/>
                  </a:ext>
                </a:extLst>
              </p:cNvPr>
              <p:cNvCxnSpPr>
                <a:cxnSpLocks noChangeShapeType="1"/>
              </p:cNvCxnSpPr>
              <p:nvPr/>
            </p:nvCxnSpPr>
            <p:spPr bwMode="auto">
              <a:xfrm>
                <a:off x="11219"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7" name="Straight Connector 130">
                <a:extLst>
                  <a:ext uri="{FF2B5EF4-FFF2-40B4-BE49-F238E27FC236}">
                    <a16:creationId xmlns:a16="http://schemas.microsoft.com/office/drawing/2014/main" id="{73064AAC-A2D6-E748-0F6C-D5A35DC7D139}"/>
                  </a:ext>
                </a:extLst>
              </p:cNvPr>
              <p:cNvCxnSpPr>
                <a:cxnSpLocks noChangeShapeType="1"/>
              </p:cNvCxnSpPr>
              <p:nvPr/>
            </p:nvCxnSpPr>
            <p:spPr bwMode="auto">
              <a:xfrm>
                <a:off x="0" y="39269"/>
                <a:ext cx="222250" cy="0"/>
              </a:xfrm>
              <a:prstGeom prst="line">
                <a:avLst/>
              </a:prstGeom>
              <a:noFill/>
              <a:ln w="25400" algn="ctr">
                <a:solidFill>
                  <a:schemeClr val="accent2"/>
                </a:solidFill>
                <a:round/>
                <a:headEnd/>
                <a:tailEnd/>
              </a:ln>
            </p:spPr>
          </p:cxnSp>
          <p:grpSp>
            <p:nvGrpSpPr>
              <p:cNvPr id="228" name="Groep 227">
                <a:extLst>
                  <a:ext uri="{FF2B5EF4-FFF2-40B4-BE49-F238E27FC236}">
                    <a16:creationId xmlns:a16="http://schemas.microsoft.com/office/drawing/2014/main" id="{A1D244CF-973D-10D7-9923-4D3985DB59B7}"/>
                  </a:ext>
                </a:extLst>
              </p:cNvPr>
              <p:cNvGrpSpPr/>
              <p:nvPr/>
            </p:nvGrpSpPr>
            <p:grpSpPr>
              <a:xfrm>
                <a:off x="347808" y="0"/>
                <a:ext cx="233680" cy="162560"/>
                <a:chOff x="0" y="0"/>
                <a:chExt cx="233680" cy="162685"/>
              </a:xfrm>
            </p:grpSpPr>
            <p:sp>
              <p:nvSpPr>
                <p:cNvPr id="246" name="Rectangle 4">
                  <a:extLst>
                    <a:ext uri="{FF2B5EF4-FFF2-40B4-BE49-F238E27FC236}">
                      <a16:creationId xmlns:a16="http://schemas.microsoft.com/office/drawing/2014/main" id="{6405F79B-ECBB-55EC-34C5-85F313DF6CC4}"/>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7" name="Straight Connector 8">
                  <a:extLst>
                    <a:ext uri="{FF2B5EF4-FFF2-40B4-BE49-F238E27FC236}">
                      <a16:creationId xmlns:a16="http://schemas.microsoft.com/office/drawing/2014/main" id="{D1DC3457-BFA6-577E-B444-7F97AC4961E7}"/>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29" name="Groep 228">
                <a:extLst>
                  <a:ext uri="{FF2B5EF4-FFF2-40B4-BE49-F238E27FC236}">
                    <a16:creationId xmlns:a16="http://schemas.microsoft.com/office/drawing/2014/main" id="{5AF26B70-EC15-6C35-86B5-73FA797DD3C6}"/>
                  </a:ext>
                </a:extLst>
              </p:cNvPr>
              <p:cNvGrpSpPr/>
              <p:nvPr/>
            </p:nvGrpSpPr>
            <p:grpSpPr>
              <a:xfrm>
                <a:off x="633909" y="0"/>
                <a:ext cx="233680" cy="162560"/>
                <a:chOff x="0" y="0"/>
                <a:chExt cx="233680" cy="162685"/>
              </a:xfrm>
            </p:grpSpPr>
            <p:sp>
              <p:nvSpPr>
                <p:cNvPr id="244" name="Rectangle 4">
                  <a:extLst>
                    <a:ext uri="{FF2B5EF4-FFF2-40B4-BE49-F238E27FC236}">
                      <a16:creationId xmlns:a16="http://schemas.microsoft.com/office/drawing/2014/main" id="{B66FEB30-D825-77D4-6187-8007A93E5BDF}"/>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5" name="Straight Connector 8">
                  <a:extLst>
                    <a:ext uri="{FF2B5EF4-FFF2-40B4-BE49-F238E27FC236}">
                      <a16:creationId xmlns:a16="http://schemas.microsoft.com/office/drawing/2014/main" id="{588B051C-C3E2-0D63-2D50-6DED88342DC7}"/>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30" name="Groep 229">
                <a:extLst>
                  <a:ext uri="{FF2B5EF4-FFF2-40B4-BE49-F238E27FC236}">
                    <a16:creationId xmlns:a16="http://schemas.microsoft.com/office/drawing/2014/main" id="{15398E95-E128-E5B1-E0D4-536413F5D8F3}"/>
                  </a:ext>
                </a:extLst>
              </p:cNvPr>
              <p:cNvGrpSpPr/>
              <p:nvPr/>
            </p:nvGrpSpPr>
            <p:grpSpPr>
              <a:xfrm>
                <a:off x="920010" y="0"/>
                <a:ext cx="233680" cy="162560"/>
                <a:chOff x="0" y="0"/>
                <a:chExt cx="233680" cy="162685"/>
              </a:xfrm>
            </p:grpSpPr>
            <p:sp>
              <p:nvSpPr>
                <p:cNvPr id="242" name="Rectangle 4">
                  <a:extLst>
                    <a:ext uri="{FF2B5EF4-FFF2-40B4-BE49-F238E27FC236}">
                      <a16:creationId xmlns:a16="http://schemas.microsoft.com/office/drawing/2014/main" id="{7F40C494-11FD-11BA-3603-A6FE16AD7920}"/>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3" name="Straight Connector 8">
                  <a:extLst>
                    <a:ext uri="{FF2B5EF4-FFF2-40B4-BE49-F238E27FC236}">
                      <a16:creationId xmlns:a16="http://schemas.microsoft.com/office/drawing/2014/main" id="{B902F7A8-C1E0-E231-4E06-225DF1D18C1D}"/>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31" name="Groep 230">
                <a:extLst>
                  <a:ext uri="{FF2B5EF4-FFF2-40B4-BE49-F238E27FC236}">
                    <a16:creationId xmlns:a16="http://schemas.microsoft.com/office/drawing/2014/main" id="{24A023ED-1EA8-C5DD-7AC0-CC2F44838E8A}"/>
                  </a:ext>
                </a:extLst>
              </p:cNvPr>
              <p:cNvGrpSpPr/>
              <p:nvPr/>
            </p:nvGrpSpPr>
            <p:grpSpPr>
              <a:xfrm>
                <a:off x="1211720" y="0"/>
                <a:ext cx="233680" cy="162560"/>
                <a:chOff x="0" y="0"/>
                <a:chExt cx="233680" cy="162685"/>
              </a:xfrm>
            </p:grpSpPr>
            <p:sp>
              <p:nvSpPr>
                <p:cNvPr id="240" name="Rectangle 4">
                  <a:extLst>
                    <a:ext uri="{FF2B5EF4-FFF2-40B4-BE49-F238E27FC236}">
                      <a16:creationId xmlns:a16="http://schemas.microsoft.com/office/drawing/2014/main" id="{8598913A-F9B5-8DE2-793C-D7BC2EDF809E}"/>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1" name="Straight Connector 8">
                  <a:extLst>
                    <a:ext uri="{FF2B5EF4-FFF2-40B4-BE49-F238E27FC236}">
                      <a16:creationId xmlns:a16="http://schemas.microsoft.com/office/drawing/2014/main" id="{5062AF6D-7F1A-6ED1-A976-1994B86ECEFB}"/>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232" name="Groep 231">
                <a:extLst>
                  <a:ext uri="{FF2B5EF4-FFF2-40B4-BE49-F238E27FC236}">
                    <a16:creationId xmlns:a16="http://schemas.microsoft.com/office/drawing/2014/main" id="{5877949E-44C5-CEC1-EF30-EFD2BDB46F8F}"/>
                  </a:ext>
                </a:extLst>
              </p:cNvPr>
              <p:cNvGrpSpPr/>
              <p:nvPr/>
            </p:nvGrpSpPr>
            <p:grpSpPr>
              <a:xfrm>
                <a:off x="1486601" y="0"/>
                <a:ext cx="233680" cy="162560"/>
                <a:chOff x="0" y="0"/>
                <a:chExt cx="233680" cy="162685"/>
              </a:xfrm>
            </p:grpSpPr>
            <p:sp>
              <p:nvSpPr>
                <p:cNvPr id="238" name="Rectangle 4">
                  <a:extLst>
                    <a:ext uri="{FF2B5EF4-FFF2-40B4-BE49-F238E27FC236}">
                      <a16:creationId xmlns:a16="http://schemas.microsoft.com/office/drawing/2014/main" id="{2B9ABE26-2CDC-F9A5-B0E6-87B1ED3C4566}"/>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9" name="Straight Connector 8">
                  <a:extLst>
                    <a:ext uri="{FF2B5EF4-FFF2-40B4-BE49-F238E27FC236}">
                      <a16:creationId xmlns:a16="http://schemas.microsoft.com/office/drawing/2014/main" id="{4768DD78-6871-82E5-EDDE-C7A09C9308F2}"/>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233" name="Straight Connector 130">
                <a:extLst>
                  <a:ext uri="{FF2B5EF4-FFF2-40B4-BE49-F238E27FC236}">
                    <a16:creationId xmlns:a16="http://schemas.microsoft.com/office/drawing/2014/main" id="{CE3C869F-F3E4-CBC2-E668-29CDFA039D93}"/>
                  </a:ext>
                </a:extLst>
              </p:cNvPr>
              <p:cNvCxnSpPr>
                <a:cxnSpLocks noChangeShapeType="1"/>
              </p:cNvCxnSpPr>
              <p:nvPr/>
            </p:nvCxnSpPr>
            <p:spPr bwMode="auto">
              <a:xfrm>
                <a:off x="353418" y="5610"/>
                <a:ext cx="222250" cy="0"/>
              </a:xfrm>
              <a:prstGeom prst="line">
                <a:avLst/>
              </a:prstGeom>
              <a:noFill/>
              <a:ln w="25400" algn="ctr">
                <a:solidFill>
                  <a:schemeClr val="accent2"/>
                </a:solidFill>
                <a:round/>
                <a:headEnd/>
                <a:tailEnd/>
              </a:ln>
            </p:spPr>
          </p:cxnSp>
          <p:cxnSp>
            <p:nvCxnSpPr>
              <p:cNvPr id="234" name="Straight Connector 130">
                <a:extLst>
                  <a:ext uri="{FF2B5EF4-FFF2-40B4-BE49-F238E27FC236}">
                    <a16:creationId xmlns:a16="http://schemas.microsoft.com/office/drawing/2014/main" id="{B37B95D4-AE1A-5F48-5450-674043190535}"/>
                  </a:ext>
                </a:extLst>
              </p:cNvPr>
              <p:cNvCxnSpPr>
                <a:cxnSpLocks noChangeShapeType="1"/>
              </p:cNvCxnSpPr>
              <p:nvPr/>
            </p:nvCxnSpPr>
            <p:spPr bwMode="auto">
              <a:xfrm>
                <a:off x="628299" y="5610"/>
                <a:ext cx="222250" cy="0"/>
              </a:xfrm>
              <a:prstGeom prst="line">
                <a:avLst/>
              </a:prstGeom>
              <a:noFill/>
              <a:ln w="25400" algn="ctr">
                <a:solidFill>
                  <a:schemeClr val="accent2"/>
                </a:solidFill>
                <a:round/>
                <a:headEnd/>
                <a:tailEnd/>
              </a:ln>
            </p:spPr>
          </p:cxnSp>
          <p:cxnSp>
            <p:nvCxnSpPr>
              <p:cNvPr id="235" name="Straight Connector 130">
                <a:extLst>
                  <a:ext uri="{FF2B5EF4-FFF2-40B4-BE49-F238E27FC236}">
                    <a16:creationId xmlns:a16="http://schemas.microsoft.com/office/drawing/2014/main" id="{0B5F2B8D-AA5E-176A-8924-C1D02352ACEF}"/>
                  </a:ext>
                </a:extLst>
              </p:cNvPr>
              <p:cNvCxnSpPr>
                <a:cxnSpLocks noChangeShapeType="1"/>
              </p:cNvCxnSpPr>
              <p:nvPr/>
            </p:nvCxnSpPr>
            <p:spPr bwMode="auto">
              <a:xfrm>
                <a:off x="920010" y="44879"/>
                <a:ext cx="222250" cy="0"/>
              </a:xfrm>
              <a:prstGeom prst="line">
                <a:avLst/>
              </a:prstGeom>
              <a:noFill/>
              <a:ln w="25400" algn="ctr">
                <a:solidFill>
                  <a:schemeClr val="accent2"/>
                </a:solidFill>
                <a:round/>
                <a:headEnd/>
                <a:tailEnd/>
              </a:ln>
            </p:spPr>
          </p:cxnSp>
          <p:cxnSp>
            <p:nvCxnSpPr>
              <p:cNvPr id="236" name="Straight Connector 130">
                <a:extLst>
                  <a:ext uri="{FF2B5EF4-FFF2-40B4-BE49-F238E27FC236}">
                    <a16:creationId xmlns:a16="http://schemas.microsoft.com/office/drawing/2014/main" id="{84176939-DE60-991C-D116-DCCC7C964CB0}"/>
                  </a:ext>
                </a:extLst>
              </p:cNvPr>
              <p:cNvCxnSpPr>
                <a:cxnSpLocks noChangeShapeType="1"/>
              </p:cNvCxnSpPr>
              <p:nvPr/>
            </p:nvCxnSpPr>
            <p:spPr bwMode="auto">
              <a:xfrm>
                <a:off x="1200500" y="44879"/>
                <a:ext cx="222250" cy="0"/>
              </a:xfrm>
              <a:prstGeom prst="line">
                <a:avLst/>
              </a:prstGeom>
              <a:noFill/>
              <a:ln w="25400" algn="ctr">
                <a:solidFill>
                  <a:schemeClr val="accent2"/>
                </a:solidFill>
                <a:round/>
                <a:headEnd/>
                <a:tailEnd/>
              </a:ln>
            </p:spPr>
          </p:cxnSp>
          <p:cxnSp>
            <p:nvCxnSpPr>
              <p:cNvPr id="237" name="Straight Connector 130">
                <a:extLst>
                  <a:ext uri="{FF2B5EF4-FFF2-40B4-BE49-F238E27FC236}">
                    <a16:creationId xmlns:a16="http://schemas.microsoft.com/office/drawing/2014/main" id="{4C3DF78C-E22F-5351-0D83-4F48BCAA848C}"/>
                  </a:ext>
                </a:extLst>
              </p:cNvPr>
              <p:cNvCxnSpPr>
                <a:cxnSpLocks noChangeShapeType="1"/>
              </p:cNvCxnSpPr>
              <p:nvPr/>
            </p:nvCxnSpPr>
            <p:spPr bwMode="auto">
              <a:xfrm>
                <a:off x="1492211" y="72928"/>
                <a:ext cx="222250" cy="0"/>
              </a:xfrm>
              <a:prstGeom prst="line">
                <a:avLst/>
              </a:prstGeom>
              <a:noFill/>
              <a:ln w="25400" algn="ctr">
                <a:solidFill>
                  <a:schemeClr val="accent2"/>
                </a:solidFill>
                <a:round/>
                <a:headEnd/>
                <a:tailEnd/>
              </a:ln>
            </p:spPr>
          </p:cxnSp>
        </p:grpSp>
        <p:grpSp>
          <p:nvGrpSpPr>
            <p:cNvPr id="38" name="Groep 37">
              <a:extLst>
                <a:ext uri="{FF2B5EF4-FFF2-40B4-BE49-F238E27FC236}">
                  <a16:creationId xmlns:a16="http://schemas.microsoft.com/office/drawing/2014/main" id="{00019058-E790-8729-43A8-90D87D239300}"/>
                </a:ext>
              </a:extLst>
            </p:cNvPr>
            <p:cNvGrpSpPr/>
            <p:nvPr/>
          </p:nvGrpSpPr>
          <p:grpSpPr>
            <a:xfrm>
              <a:off x="2692712" y="3309792"/>
              <a:ext cx="1720281" cy="398172"/>
              <a:chOff x="0" y="0"/>
              <a:chExt cx="1720281" cy="398172"/>
            </a:xfrm>
          </p:grpSpPr>
          <p:sp>
            <p:nvSpPr>
              <p:cNvPr id="186" name="Rectangle 4">
                <a:extLst>
                  <a:ext uri="{FF2B5EF4-FFF2-40B4-BE49-F238E27FC236}">
                    <a16:creationId xmlns:a16="http://schemas.microsoft.com/office/drawing/2014/main" id="{5391B06A-ADCD-97AF-7587-5D9DECA914E1}"/>
                  </a:ext>
                </a:extLst>
              </p:cNvPr>
              <p:cNvSpPr/>
              <p:nvPr/>
            </p:nvSpPr>
            <p:spPr bwMode="auto">
              <a:xfrm>
                <a:off x="56098" y="112196"/>
                <a:ext cx="111760" cy="1619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7" name="Straight Connector 8">
                <a:extLst>
                  <a:ext uri="{FF2B5EF4-FFF2-40B4-BE49-F238E27FC236}">
                    <a16:creationId xmlns:a16="http://schemas.microsoft.com/office/drawing/2014/main" id="{DB85380B-D96F-5EA4-10A4-027679177841}"/>
                  </a:ext>
                </a:extLst>
              </p:cNvPr>
              <p:cNvCxnSpPr>
                <a:cxnSpLocks noChangeShapeType="1"/>
              </p:cNvCxnSpPr>
              <p:nvPr/>
            </p:nvCxnSpPr>
            <p:spPr bwMode="auto">
              <a:xfrm>
                <a:off x="5609" y="274881"/>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8" name="Straight Connector 130">
                <a:extLst>
                  <a:ext uri="{FF2B5EF4-FFF2-40B4-BE49-F238E27FC236}">
                    <a16:creationId xmlns:a16="http://schemas.microsoft.com/office/drawing/2014/main" id="{99219AAE-AC16-4619-1A1E-B0A2650F75D8}"/>
                  </a:ext>
                </a:extLst>
              </p:cNvPr>
              <p:cNvCxnSpPr>
                <a:cxnSpLocks noChangeShapeType="1"/>
              </p:cNvCxnSpPr>
              <p:nvPr/>
            </p:nvCxnSpPr>
            <p:spPr bwMode="auto">
              <a:xfrm>
                <a:off x="0" y="179514"/>
                <a:ext cx="222250" cy="0"/>
              </a:xfrm>
              <a:prstGeom prst="line">
                <a:avLst/>
              </a:prstGeom>
              <a:noFill/>
              <a:ln w="25400" algn="ctr">
                <a:solidFill>
                  <a:schemeClr val="accent2"/>
                </a:solidFill>
                <a:round/>
                <a:headEnd/>
                <a:tailEnd/>
              </a:ln>
            </p:spPr>
          </p:cxnSp>
          <p:grpSp>
            <p:nvGrpSpPr>
              <p:cNvPr id="189" name="Groep 188">
                <a:extLst>
                  <a:ext uri="{FF2B5EF4-FFF2-40B4-BE49-F238E27FC236}">
                    <a16:creationId xmlns:a16="http://schemas.microsoft.com/office/drawing/2014/main" id="{604D349C-6A32-F81A-7213-69BDD2D716E0}"/>
                  </a:ext>
                </a:extLst>
              </p:cNvPr>
              <p:cNvGrpSpPr/>
              <p:nvPr/>
            </p:nvGrpSpPr>
            <p:grpSpPr>
              <a:xfrm>
                <a:off x="336589" y="0"/>
                <a:ext cx="233680" cy="162560"/>
                <a:chOff x="0" y="0"/>
                <a:chExt cx="233680" cy="162685"/>
              </a:xfrm>
            </p:grpSpPr>
            <p:sp>
              <p:nvSpPr>
                <p:cNvPr id="223" name="Rectangle 4">
                  <a:extLst>
                    <a:ext uri="{FF2B5EF4-FFF2-40B4-BE49-F238E27FC236}">
                      <a16:creationId xmlns:a16="http://schemas.microsoft.com/office/drawing/2014/main" id="{6B45C998-D9A0-BBD1-7B43-8C0FB86B6E0C}"/>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4" name="Straight Connector 8">
                  <a:extLst>
                    <a:ext uri="{FF2B5EF4-FFF2-40B4-BE49-F238E27FC236}">
                      <a16:creationId xmlns:a16="http://schemas.microsoft.com/office/drawing/2014/main" id="{08C660BB-536F-F9F4-FE3C-0E7926FD57E9}"/>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0" name="Groep 189">
                <a:extLst>
                  <a:ext uri="{FF2B5EF4-FFF2-40B4-BE49-F238E27FC236}">
                    <a16:creationId xmlns:a16="http://schemas.microsoft.com/office/drawing/2014/main" id="{EA9A8648-FA84-3DFA-AC03-474153730F86}"/>
                  </a:ext>
                </a:extLst>
              </p:cNvPr>
              <p:cNvGrpSpPr/>
              <p:nvPr/>
            </p:nvGrpSpPr>
            <p:grpSpPr>
              <a:xfrm>
                <a:off x="622689" y="0"/>
                <a:ext cx="233680" cy="162560"/>
                <a:chOff x="0" y="0"/>
                <a:chExt cx="233680" cy="162685"/>
              </a:xfrm>
            </p:grpSpPr>
            <p:sp>
              <p:nvSpPr>
                <p:cNvPr id="221" name="Rectangle 4">
                  <a:extLst>
                    <a:ext uri="{FF2B5EF4-FFF2-40B4-BE49-F238E27FC236}">
                      <a16:creationId xmlns:a16="http://schemas.microsoft.com/office/drawing/2014/main" id="{17E8160C-DD37-7CCA-10AF-39E1B58BE58E}"/>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2" name="Straight Connector 8">
                  <a:extLst>
                    <a:ext uri="{FF2B5EF4-FFF2-40B4-BE49-F238E27FC236}">
                      <a16:creationId xmlns:a16="http://schemas.microsoft.com/office/drawing/2014/main" id="{A077865D-F35F-BDCE-A2D7-243ED2DF49A5}"/>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1" name="Groep 190">
                <a:extLst>
                  <a:ext uri="{FF2B5EF4-FFF2-40B4-BE49-F238E27FC236}">
                    <a16:creationId xmlns:a16="http://schemas.microsoft.com/office/drawing/2014/main" id="{A16DD057-7766-C7B8-1888-581BBA9FAB1F}"/>
                  </a:ext>
                </a:extLst>
              </p:cNvPr>
              <p:cNvGrpSpPr/>
              <p:nvPr/>
            </p:nvGrpSpPr>
            <p:grpSpPr>
              <a:xfrm>
                <a:off x="908790" y="0"/>
                <a:ext cx="233680" cy="162560"/>
                <a:chOff x="0" y="0"/>
                <a:chExt cx="233680" cy="162685"/>
              </a:xfrm>
            </p:grpSpPr>
            <p:sp>
              <p:nvSpPr>
                <p:cNvPr id="219" name="Rectangle 4">
                  <a:extLst>
                    <a:ext uri="{FF2B5EF4-FFF2-40B4-BE49-F238E27FC236}">
                      <a16:creationId xmlns:a16="http://schemas.microsoft.com/office/drawing/2014/main" id="{E661263A-C901-9B27-1577-6C7DBB40E465}"/>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0" name="Straight Connector 8">
                  <a:extLst>
                    <a:ext uri="{FF2B5EF4-FFF2-40B4-BE49-F238E27FC236}">
                      <a16:creationId xmlns:a16="http://schemas.microsoft.com/office/drawing/2014/main" id="{479C475A-8732-DC1E-D54A-41013356429B}"/>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2" name="Groep 191">
                <a:extLst>
                  <a:ext uri="{FF2B5EF4-FFF2-40B4-BE49-F238E27FC236}">
                    <a16:creationId xmlns:a16="http://schemas.microsoft.com/office/drawing/2014/main" id="{0ECA31F7-599A-3F6E-0616-F2BD3D5D4124}"/>
                  </a:ext>
                </a:extLst>
              </p:cNvPr>
              <p:cNvGrpSpPr/>
              <p:nvPr/>
            </p:nvGrpSpPr>
            <p:grpSpPr>
              <a:xfrm>
                <a:off x="1200500" y="0"/>
                <a:ext cx="233680" cy="162560"/>
                <a:chOff x="0" y="0"/>
                <a:chExt cx="233680" cy="162685"/>
              </a:xfrm>
            </p:grpSpPr>
            <p:sp>
              <p:nvSpPr>
                <p:cNvPr id="217" name="Rectangle 4">
                  <a:extLst>
                    <a:ext uri="{FF2B5EF4-FFF2-40B4-BE49-F238E27FC236}">
                      <a16:creationId xmlns:a16="http://schemas.microsoft.com/office/drawing/2014/main" id="{8AE31814-FEA9-7CEC-CDD6-377972F8A508}"/>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8" name="Straight Connector 8">
                  <a:extLst>
                    <a:ext uri="{FF2B5EF4-FFF2-40B4-BE49-F238E27FC236}">
                      <a16:creationId xmlns:a16="http://schemas.microsoft.com/office/drawing/2014/main" id="{08749509-4094-826C-CD3D-C10C1FAD62A3}"/>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3" name="Groep 192">
                <a:extLst>
                  <a:ext uri="{FF2B5EF4-FFF2-40B4-BE49-F238E27FC236}">
                    <a16:creationId xmlns:a16="http://schemas.microsoft.com/office/drawing/2014/main" id="{17C843D4-B097-3214-5382-AFA8F526C351}"/>
                  </a:ext>
                </a:extLst>
              </p:cNvPr>
              <p:cNvGrpSpPr/>
              <p:nvPr/>
            </p:nvGrpSpPr>
            <p:grpSpPr>
              <a:xfrm>
                <a:off x="1486601" y="0"/>
                <a:ext cx="233680" cy="162560"/>
                <a:chOff x="0" y="0"/>
                <a:chExt cx="233680" cy="162685"/>
              </a:xfrm>
            </p:grpSpPr>
            <p:sp>
              <p:nvSpPr>
                <p:cNvPr id="215" name="Rectangle 4">
                  <a:extLst>
                    <a:ext uri="{FF2B5EF4-FFF2-40B4-BE49-F238E27FC236}">
                      <a16:creationId xmlns:a16="http://schemas.microsoft.com/office/drawing/2014/main" id="{17F7CAC9-4847-C01E-472C-FD71E78073FE}"/>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6" name="Straight Connector 8">
                  <a:extLst>
                    <a:ext uri="{FF2B5EF4-FFF2-40B4-BE49-F238E27FC236}">
                      <a16:creationId xmlns:a16="http://schemas.microsoft.com/office/drawing/2014/main" id="{6435C797-DB5B-E2EC-71B3-343B86807CEA}"/>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4" name="Groep 193">
                <a:extLst>
                  <a:ext uri="{FF2B5EF4-FFF2-40B4-BE49-F238E27FC236}">
                    <a16:creationId xmlns:a16="http://schemas.microsoft.com/office/drawing/2014/main" id="{53564CEE-51D5-8B13-288C-A5EDA419E15D}"/>
                  </a:ext>
                </a:extLst>
              </p:cNvPr>
              <p:cNvGrpSpPr/>
              <p:nvPr/>
            </p:nvGrpSpPr>
            <p:grpSpPr>
              <a:xfrm>
                <a:off x="336589" y="235612"/>
                <a:ext cx="233680" cy="162560"/>
                <a:chOff x="0" y="0"/>
                <a:chExt cx="233680" cy="162685"/>
              </a:xfrm>
            </p:grpSpPr>
            <p:sp>
              <p:nvSpPr>
                <p:cNvPr id="213" name="Rectangle 4">
                  <a:extLst>
                    <a:ext uri="{FF2B5EF4-FFF2-40B4-BE49-F238E27FC236}">
                      <a16:creationId xmlns:a16="http://schemas.microsoft.com/office/drawing/2014/main" id="{09F79175-2DB8-A193-4661-9FC96BEFFBDC}"/>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4" name="Straight Connector 8">
                  <a:extLst>
                    <a:ext uri="{FF2B5EF4-FFF2-40B4-BE49-F238E27FC236}">
                      <a16:creationId xmlns:a16="http://schemas.microsoft.com/office/drawing/2014/main" id="{997F2473-DA1E-7BE4-990B-CD2EE1057B75}"/>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5" name="Groep 194">
                <a:extLst>
                  <a:ext uri="{FF2B5EF4-FFF2-40B4-BE49-F238E27FC236}">
                    <a16:creationId xmlns:a16="http://schemas.microsoft.com/office/drawing/2014/main" id="{1EB293A8-1881-0F58-47C8-02ACEBA5BA8D}"/>
                  </a:ext>
                </a:extLst>
              </p:cNvPr>
              <p:cNvGrpSpPr/>
              <p:nvPr/>
            </p:nvGrpSpPr>
            <p:grpSpPr>
              <a:xfrm>
                <a:off x="622689" y="235612"/>
                <a:ext cx="233680" cy="162560"/>
                <a:chOff x="0" y="0"/>
                <a:chExt cx="233680" cy="162685"/>
              </a:xfrm>
            </p:grpSpPr>
            <p:sp>
              <p:nvSpPr>
                <p:cNvPr id="211" name="Rectangle 4">
                  <a:extLst>
                    <a:ext uri="{FF2B5EF4-FFF2-40B4-BE49-F238E27FC236}">
                      <a16:creationId xmlns:a16="http://schemas.microsoft.com/office/drawing/2014/main" id="{81675D02-8FD5-31F1-82AB-6C669A3B7D5F}"/>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2" name="Straight Connector 8">
                  <a:extLst>
                    <a:ext uri="{FF2B5EF4-FFF2-40B4-BE49-F238E27FC236}">
                      <a16:creationId xmlns:a16="http://schemas.microsoft.com/office/drawing/2014/main" id="{24B188FB-A48D-4C00-A78E-F313FEE365A4}"/>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6" name="Groep 195">
                <a:extLst>
                  <a:ext uri="{FF2B5EF4-FFF2-40B4-BE49-F238E27FC236}">
                    <a16:creationId xmlns:a16="http://schemas.microsoft.com/office/drawing/2014/main" id="{E9D48402-9ABB-C8CD-97CE-1F61D6227F9E}"/>
                  </a:ext>
                </a:extLst>
              </p:cNvPr>
              <p:cNvGrpSpPr/>
              <p:nvPr/>
            </p:nvGrpSpPr>
            <p:grpSpPr>
              <a:xfrm>
                <a:off x="908790" y="235612"/>
                <a:ext cx="233680" cy="162560"/>
                <a:chOff x="0" y="0"/>
                <a:chExt cx="233680" cy="162685"/>
              </a:xfrm>
            </p:grpSpPr>
            <p:sp>
              <p:nvSpPr>
                <p:cNvPr id="209" name="Rectangle 4">
                  <a:extLst>
                    <a:ext uri="{FF2B5EF4-FFF2-40B4-BE49-F238E27FC236}">
                      <a16:creationId xmlns:a16="http://schemas.microsoft.com/office/drawing/2014/main" id="{E993F00F-E381-3217-4BBF-F9EDAE593519}"/>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0" name="Straight Connector 8">
                  <a:extLst>
                    <a:ext uri="{FF2B5EF4-FFF2-40B4-BE49-F238E27FC236}">
                      <a16:creationId xmlns:a16="http://schemas.microsoft.com/office/drawing/2014/main" id="{22DE0EB2-E917-33CB-56ED-986EECED87DB}"/>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97" name="Groep 196">
                <a:extLst>
                  <a:ext uri="{FF2B5EF4-FFF2-40B4-BE49-F238E27FC236}">
                    <a16:creationId xmlns:a16="http://schemas.microsoft.com/office/drawing/2014/main" id="{C233FC3D-6296-EDBB-8888-1F740410FD7F}"/>
                  </a:ext>
                </a:extLst>
              </p:cNvPr>
              <p:cNvGrpSpPr/>
              <p:nvPr/>
            </p:nvGrpSpPr>
            <p:grpSpPr>
              <a:xfrm>
                <a:off x="1200500" y="235612"/>
                <a:ext cx="233680" cy="162560"/>
                <a:chOff x="0" y="0"/>
                <a:chExt cx="233680" cy="162685"/>
              </a:xfrm>
            </p:grpSpPr>
            <p:sp>
              <p:nvSpPr>
                <p:cNvPr id="207" name="Rectangle 4">
                  <a:extLst>
                    <a:ext uri="{FF2B5EF4-FFF2-40B4-BE49-F238E27FC236}">
                      <a16:creationId xmlns:a16="http://schemas.microsoft.com/office/drawing/2014/main" id="{8FAB6642-4CF1-C06A-E248-EB780AB35EB0}"/>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8" name="Straight Connector 8">
                  <a:extLst>
                    <a:ext uri="{FF2B5EF4-FFF2-40B4-BE49-F238E27FC236}">
                      <a16:creationId xmlns:a16="http://schemas.microsoft.com/office/drawing/2014/main" id="{3FB74BF0-BE86-7019-2F1B-633F03CE2E99}"/>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98" name="Straight Connector 130">
                <a:extLst>
                  <a:ext uri="{FF2B5EF4-FFF2-40B4-BE49-F238E27FC236}">
                    <a16:creationId xmlns:a16="http://schemas.microsoft.com/office/drawing/2014/main" id="{993DE6AB-46B7-08B2-D1E9-35F1DBB1DA0B}"/>
                  </a:ext>
                </a:extLst>
              </p:cNvPr>
              <p:cNvCxnSpPr>
                <a:cxnSpLocks noChangeShapeType="1"/>
              </p:cNvCxnSpPr>
              <p:nvPr/>
            </p:nvCxnSpPr>
            <p:spPr bwMode="auto">
              <a:xfrm>
                <a:off x="342198" y="72927"/>
                <a:ext cx="222250" cy="0"/>
              </a:xfrm>
              <a:prstGeom prst="line">
                <a:avLst/>
              </a:prstGeom>
              <a:noFill/>
              <a:ln w="25400" algn="ctr">
                <a:solidFill>
                  <a:schemeClr val="accent2"/>
                </a:solidFill>
                <a:round/>
                <a:headEnd/>
                <a:tailEnd/>
              </a:ln>
            </p:spPr>
          </p:cxnSp>
          <p:cxnSp>
            <p:nvCxnSpPr>
              <p:cNvPr id="199" name="Straight Connector 130">
                <a:extLst>
                  <a:ext uri="{FF2B5EF4-FFF2-40B4-BE49-F238E27FC236}">
                    <a16:creationId xmlns:a16="http://schemas.microsoft.com/office/drawing/2014/main" id="{CA5137B5-3B07-6556-7FEF-CAF929E1C5B8}"/>
                  </a:ext>
                </a:extLst>
              </p:cNvPr>
              <p:cNvCxnSpPr>
                <a:cxnSpLocks noChangeShapeType="1"/>
              </p:cNvCxnSpPr>
              <p:nvPr/>
            </p:nvCxnSpPr>
            <p:spPr bwMode="auto">
              <a:xfrm>
                <a:off x="633909" y="67318"/>
                <a:ext cx="222250" cy="0"/>
              </a:xfrm>
              <a:prstGeom prst="line">
                <a:avLst/>
              </a:prstGeom>
              <a:noFill/>
              <a:ln w="25400" algn="ctr">
                <a:solidFill>
                  <a:schemeClr val="accent2"/>
                </a:solidFill>
                <a:round/>
                <a:headEnd/>
                <a:tailEnd/>
              </a:ln>
            </p:spPr>
          </p:cxnSp>
          <p:cxnSp>
            <p:nvCxnSpPr>
              <p:cNvPr id="200" name="Straight Connector 130">
                <a:extLst>
                  <a:ext uri="{FF2B5EF4-FFF2-40B4-BE49-F238E27FC236}">
                    <a16:creationId xmlns:a16="http://schemas.microsoft.com/office/drawing/2014/main" id="{024DAACB-3D29-9E34-B3E5-349181AF977A}"/>
                  </a:ext>
                </a:extLst>
              </p:cNvPr>
              <p:cNvCxnSpPr>
                <a:cxnSpLocks noChangeShapeType="1"/>
              </p:cNvCxnSpPr>
              <p:nvPr/>
            </p:nvCxnSpPr>
            <p:spPr bwMode="auto">
              <a:xfrm>
                <a:off x="903180" y="67318"/>
                <a:ext cx="222250" cy="0"/>
              </a:xfrm>
              <a:prstGeom prst="line">
                <a:avLst/>
              </a:prstGeom>
              <a:noFill/>
              <a:ln w="25400" algn="ctr">
                <a:solidFill>
                  <a:schemeClr val="accent2"/>
                </a:solidFill>
                <a:round/>
                <a:headEnd/>
                <a:tailEnd/>
              </a:ln>
            </p:spPr>
          </p:cxnSp>
          <p:cxnSp>
            <p:nvCxnSpPr>
              <p:cNvPr id="201" name="Straight Connector 130">
                <a:extLst>
                  <a:ext uri="{FF2B5EF4-FFF2-40B4-BE49-F238E27FC236}">
                    <a16:creationId xmlns:a16="http://schemas.microsoft.com/office/drawing/2014/main" id="{0A70663A-47EF-24D1-6AFB-3A20987D42D5}"/>
                  </a:ext>
                </a:extLst>
              </p:cNvPr>
              <p:cNvCxnSpPr>
                <a:cxnSpLocks noChangeShapeType="1"/>
              </p:cNvCxnSpPr>
              <p:nvPr/>
            </p:nvCxnSpPr>
            <p:spPr bwMode="auto">
              <a:xfrm>
                <a:off x="1200500" y="28049"/>
                <a:ext cx="222250" cy="0"/>
              </a:xfrm>
              <a:prstGeom prst="line">
                <a:avLst/>
              </a:prstGeom>
              <a:noFill/>
              <a:ln w="25400" algn="ctr">
                <a:solidFill>
                  <a:schemeClr val="accent2"/>
                </a:solidFill>
                <a:round/>
                <a:headEnd/>
                <a:tailEnd/>
              </a:ln>
            </p:spPr>
          </p:cxnSp>
          <p:cxnSp>
            <p:nvCxnSpPr>
              <p:cNvPr id="202" name="Straight Connector 130">
                <a:extLst>
                  <a:ext uri="{FF2B5EF4-FFF2-40B4-BE49-F238E27FC236}">
                    <a16:creationId xmlns:a16="http://schemas.microsoft.com/office/drawing/2014/main" id="{9BC0365E-B60E-6EA1-2CEB-12FF4A3B399D}"/>
                  </a:ext>
                </a:extLst>
              </p:cNvPr>
              <p:cNvCxnSpPr>
                <a:cxnSpLocks noChangeShapeType="1"/>
              </p:cNvCxnSpPr>
              <p:nvPr/>
            </p:nvCxnSpPr>
            <p:spPr bwMode="auto">
              <a:xfrm>
                <a:off x="1486601" y="100976"/>
                <a:ext cx="222250" cy="0"/>
              </a:xfrm>
              <a:prstGeom prst="line">
                <a:avLst/>
              </a:prstGeom>
              <a:noFill/>
              <a:ln w="25400" algn="ctr">
                <a:solidFill>
                  <a:schemeClr val="accent2"/>
                </a:solidFill>
                <a:round/>
                <a:headEnd/>
                <a:tailEnd/>
              </a:ln>
            </p:spPr>
          </p:cxnSp>
          <p:cxnSp>
            <p:nvCxnSpPr>
              <p:cNvPr id="203" name="Straight Connector 130">
                <a:extLst>
                  <a:ext uri="{FF2B5EF4-FFF2-40B4-BE49-F238E27FC236}">
                    <a16:creationId xmlns:a16="http://schemas.microsoft.com/office/drawing/2014/main" id="{9D0987D8-0BBC-0C14-AB3F-5F8D62F26992}"/>
                  </a:ext>
                </a:extLst>
              </p:cNvPr>
              <p:cNvCxnSpPr>
                <a:cxnSpLocks noChangeShapeType="1"/>
              </p:cNvCxnSpPr>
              <p:nvPr/>
            </p:nvCxnSpPr>
            <p:spPr bwMode="auto">
              <a:xfrm>
                <a:off x="336589" y="263661"/>
                <a:ext cx="222250" cy="0"/>
              </a:xfrm>
              <a:prstGeom prst="line">
                <a:avLst/>
              </a:prstGeom>
              <a:noFill/>
              <a:ln w="25400" algn="ctr">
                <a:solidFill>
                  <a:schemeClr val="accent2"/>
                </a:solidFill>
                <a:round/>
                <a:headEnd/>
                <a:tailEnd/>
              </a:ln>
            </p:spPr>
          </p:cxnSp>
          <p:cxnSp>
            <p:nvCxnSpPr>
              <p:cNvPr id="204" name="Straight Connector 130">
                <a:extLst>
                  <a:ext uri="{FF2B5EF4-FFF2-40B4-BE49-F238E27FC236}">
                    <a16:creationId xmlns:a16="http://schemas.microsoft.com/office/drawing/2014/main" id="{1F25CC14-4098-1546-B8FC-1D5A499E4406}"/>
                  </a:ext>
                </a:extLst>
              </p:cNvPr>
              <p:cNvCxnSpPr>
                <a:cxnSpLocks noChangeShapeType="1"/>
              </p:cNvCxnSpPr>
              <p:nvPr/>
            </p:nvCxnSpPr>
            <p:spPr bwMode="auto">
              <a:xfrm>
                <a:off x="622689" y="342199"/>
                <a:ext cx="222250" cy="0"/>
              </a:xfrm>
              <a:prstGeom prst="line">
                <a:avLst/>
              </a:prstGeom>
              <a:noFill/>
              <a:ln w="25400" algn="ctr">
                <a:solidFill>
                  <a:schemeClr val="accent2"/>
                </a:solidFill>
                <a:round/>
                <a:headEnd/>
                <a:tailEnd/>
              </a:ln>
            </p:spPr>
          </p:cxnSp>
          <p:cxnSp>
            <p:nvCxnSpPr>
              <p:cNvPr id="205" name="Straight Connector 130">
                <a:extLst>
                  <a:ext uri="{FF2B5EF4-FFF2-40B4-BE49-F238E27FC236}">
                    <a16:creationId xmlns:a16="http://schemas.microsoft.com/office/drawing/2014/main" id="{1F44D1A3-9C67-A3F2-9CED-5D6407A266DE}"/>
                  </a:ext>
                </a:extLst>
              </p:cNvPr>
              <p:cNvCxnSpPr>
                <a:cxnSpLocks noChangeShapeType="1"/>
              </p:cNvCxnSpPr>
              <p:nvPr/>
            </p:nvCxnSpPr>
            <p:spPr bwMode="auto">
              <a:xfrm>
                <a:off x="908790" y="302930"/>
                <a:ext cx="222250" cy="0"/>
              </a:xfrm>
              <a:prstGeom prst="line">
                <a:avLst/>
              </a:prstGeom>
              <a:noFill/>
              <a:ln w="25400" algn="ctr">
                <a:solidFill>
                  <a:schemeClr val="accent2"/>
                </a:solidFill>
                <a:round/>
                <a:headEnd/>
                <a:tailEnd/>
              </a:ln>
            </p:spPr>
          </p:cxnSp>
          <p:cxnSp>
            <p:nvCxnSpPr>
              <p:cNvPr id="206" name="Straight Connector 130">
                <a:extLst>
                  <a:ext uri="{FF2B5EF4-FFF2-40B4-BE49-F238E27FC236}">
                    <a16:creationId xmlns:a16="http://schemas.microsoft.com/office/drawing/2014/main" id="{29898222-FF72-4CC4-AD7C-01D63326976E}"/>
                  </a:ext>
                </a:extLst>
              </p:cNvPr>
              <p:cNvCxnSpPr>
                <a:cxnSpLocks noChangeShapeType="1"/>
              </p:cNvCxnSpPr>
              <p:nvPr/>
            </p:nvCxnSpPr>
            <p:spPr bwMode="auto">
              <a:xfrm>
                <a:off x="1200500" y="263661"/>
                <a:ext cx="222250" cy="0"/>
              </a:xfrm>
              <a:prstGeom prst="line">
                <a:avLst/>
              </a:prstGeom>
              <a:noFill/>
              <a:ln w="25400" algn="ctr">
                <a:solidFill>
                  <a:schemeClr val="accent2"/>
                </a:solidFill>
                <a:round/>
                <a:headEnd/>
                <a:tailEnd/>
              </a:ln>
            </p:spPr>
          </p:cxnSp>
        </p:grpSp>
        <p:grpSp>
          <p:nvGrpSpPr>
            <p:cNvPr id="39" name="Groep 38">
              <a:extLst>
                <a:ext uri="{FF2B5EF4-FFF2-40B4-BE49-F238E27FC236}">
                  <a16:creationId xmlns:a16="http://schemas.microsoft.com/office/drawing/2014/main" id="{4ECA9BFC-4421-D8F1-0D59-31F44197539C}"/>
                </a:ext>
              </a:extLst>
            </p:cNvPr>
            <p:cNvGrpSpPr/>
            <p:nvPr/>
          </p:nvGrpSpPr>
          <p:grpSpPr>
            <a:xfrm>
              <a:off x="2687102" y="2625394"/>
              <a:ext cx="2006382" cy="575338"/>
              <a:chOff x="0" y="0"/>
              <a:chExt cx="2006382" cy="575338"/>
            </a:xfrm>
          </p:grpSpPr>
          <p:sp>
            <p:nvSpPr>
              <p:cNvPr id="139" name="Rectangle 4">
                <a:extLst>
                  <a:ext uri="{FF2B5EF4-FFF2-40B4-BE49-F238E27FC236}">
                    <a16:creationId xmlns:a16="http://schemas.microsoft.com/office/drawing/2014/main" id="{6688D58F-530E-8A61-7AEC-7AFCF8957653}"/>
                  </a:ext>
                </a:extLst>
              </p:cNvPr>
              <p:cNvSpPr/>
              <p:nvPr/>
            </p:nvSpPr>
            <p:spPr bwMode="auto">
              <a:xfrm>
                <a:off x="61708" y="112197"/>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0" name="Straight Connector 8">
                <a:extLst>
                  <a:ext uri="{FF2B5EF4-FFF2-40B4-BE49-F238E27FC236}">
                    <a16:creationId xmlns:a16="http://schemas.microsoft.com/office/drawing/2014/main" id="{ECA423AD-E67B-DBC4-C3FC-A94BD614FCCE}"/>
                  </a:ext>
                </a:extLst>
              </p:cNvPr>
              <p:cNvCxnSpPr>
                <a:cxnSpLocks noChangeShapeType="1"/>
              </p:cNvCxnSpPr>
              <p:nvPr/>
            </p:nvCxnSpPr>
            <p:spPr bwMode="auto">
              <a:xfrm>
                <a:off x="0" y="286101"/>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1" name="Straight Connector 130">
                <a:extLst>
                  <a:ext uri="{FF2B5EF4-FFF2-40B4-BE49-F238E27FC236}">
                    <a16:creationId xmlns:a16="http://schemas.microsoft.com/office/drawing/2014/main" id="{98224681-200E-C44A-E827-C26315B7B203}"/>
                  </a:ext>
                </a:extLst>
              </p:cNvPr>
              <p:cNvCxnSpPr>
                <a:cxnSpLocks noChangeShapeType="1"/>
              </p:cNvCxnSpPr>
              <p:nvPr/>
            </p:nvCxnSpPr>
            <p:spPr bwMode="auto">
              <a:xfrm>
                <a:off x="5610" y="319760"/>
                <a:ext cx="222250" cy="0"/>
              </a:xfrm>
              <a:prstGeom prst="line">
                <a:avLst/>
              </a:prstGeom>
              <a:noFill/>
              <a:ln w="25400" algn="ctr">
                <a:solidFill>
                  <a:schemeClr val="accent2"/>
                </a:solidFill>
                <a:round/>
                <a:headEnd/>
                <a:tailEnd/>
              </a:ln>
            </p:spPr>
          </p:cxnSp>
          <p:grpSp>
            <p:nvGrpSpPr>
              <p:cNvPr id="142" name="Groep 141">
                <a:extLst>
                  <a:ext uri="{FF2B5EF4-FFF2-40B4-BE49-F238E27FC236}">
                    <a16:creationId xmlns:a16="http://schemas.microsoft.com/office/drawing/2014/main" id="{7206CD7E-CED4-31F9-E735-5F5CA40E437E}"/>
                  </a:ext>
                </a:extLst>
              </p:cNvPr>
              <p:cNvGrpSpPr/>
              <p:nvPr/>
            </p:nvGrpSpPr>
            <p:grpSpPr>
              <a:xfrm>
                <a:off x="342199" y="0"/>
                <a:ext cx="233680" cy="162560"/>
                <a:chOff x="0" y="0"/>
                <a:chExt cx="233680" cy="162685"/>
              </a:xfrm>
            </p:grpSpPr>
            <p:sp>
              <p:nvSpPr>
                <p:cNvPr id="184" name="Rectangle 4">
                  <a:extLst>
                    <a:ext uri="{FF2B5EF4-FFF2-40B4-BE49-F238E27FC236}">
                      <a16:creationId xmlns:a16="http://schemas.microsoft.com/office/drawing/2014/main" id="{1B528107-95C7-2B7D-4F90-4BB05F00D76A}"/>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5" name="Straight Connector 8">
                  <a:extLst>
                    <a:ext uri="{FF2B5EF4-FFF2-40B4-BE49-F238E27FC236}">
                      <a16:creationId xmlns:a16="http://schemas.microsoft.com/office/drawing/2014/main" id="{ADEF0BEB-E87F-17A7-F29D-7AF907DFE8B7}"/>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3" name="Groep 142">
                <a:extLst>
                  <a:ext uri="{FF2B5EF4-FFF2-40B4-BE49-F238E27FC236}">
                    <a16:creationId xmlns:a16="http://schemas.microsoft.com/office/drawing/2014/main" id="{818F4974-E9B0-DD5C-A538-F1DC90557BE4}"/>
                  </a:ext>
                </a:extLst>
              </p:cNvPr>
              <p:cNvGrpSpPr/>
              <p:nvPr/>
            </p:nvGrpSpPr>
            <p:grpSpPr>
              <a:xfrm>
                <a:off x="628299" y="0"/>
                <a:ext cx="233680" cy="162560"/>
                <a:chOff x="0" y="0"/>
                <a:chExt cx="233680" cy="162685"/>
              </a:xfrm>
            </p:grpSpPr>
            <p:sp>
              <p:nvSpPr>
                <p:cNvPr id="182" name="Rectangle 4">
                  <a:extLst>
                    <a:ext uri="{FF2B5EF4-FFF2-40B4-BE49-F238E27FC236}">
                      <a16:creationId xmlns:a16="http://schemas.microsoft.com/office/drawing/2014/main" id="{39CDD923-F664-8E88-D8A6-E274588DFDC2}"/>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3" name="Straight Connector 8">
                  <a:extLst>
                    <a:ext uri="{FF2B5EF4-FFF2-40B4-BE49-F238E27FC236}">
                      <a16:creationId xmlns:a16="http://schemas.microsoft.com/office/drawing/2014/main" id="{D50E4564-35D1-F461-F3DD-83059A06F60E}"/>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4" name="Groep 143">
                <a:extLst>
                  <a:ext uri="{FF2B5EF4-FFF2-40B4-BE49-F238E27FC236}">
                    <a16:creationId xmlns:a16="http://schemas.microsoft.com/office/drawing/2014/main" id="{2BC082D9-30E4-BCBB-FD31-D40ABF464260}"/>
                  </a:ext>
                </a:extLst>
              </p:cNvPr>
              <p:cNvGrpSpPr/>
              <p:nvPr/>
            </p:nvGrpSpPr>
            <p:grpSpPr>
              <a:xfrm>
                <a:off x="914400" y="0"/>
                <a:ext cx="233680" cy="162560"/>
                <a:chOff x="0" y="0"/>
                <a:chExt cx="233680" cy="162685"/>
              </a:xfrm>
            </p:grpSpPr>
            <p:sp>
              <p:nvSpPr>
                <p:cNvPr id="180" name="Rectangle 4">
                  <a:extLst>
                    <a:ext uri="{FF2B5EF4-FFF2-40B4-BE49-F238E27FC236}">
                      <a16:creationId xmlns:a16="http://schemas.microsoft.com/office/drawing/2014/main" id="{59FD7C2B-B6DD-CDC9-51D5-8BA14AC9DF1B}"/>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1" name="Straight Connector 8">
                  <a:extLst>
                    <a:ext uri="{FF2B5EF4-FFF2-40B4-BE49-F238E27FC236}">
                      <a16:creationId xmlns:a16="http://schemas.microsoft.com/office/drawing/2014/main" id="{94CB05E4-D1CC-C444-882C-8B0AF419C255}"/>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5" name="Groep 144">
                <a:extLst>
                  <a:ext uri="{FF2B5EF4-FFF2-40B4-BE49-F238E27FC236}">
                    <a16:creationId xmlns:a16="http://schemas.microsoft.com/office/drawing/2014/main" id="{193DB6C7-EFE0-9369-91FF-B98A232D578D}"/>
                  </a:ext>
                </a:extLst>
              </p:cNvPr>
              <p:cNvGrpSpPr/>
              <p:nvPr/>
            </p:nvGrpSpPr>
            <p:grpSpPr>
              <a:xfrm>
                <a:off x="1206110" y="0"/>
                <a:ext cx="233680" cy="162560"/>
                <a:chOff x="0" y="0"/>
                <a:chExt cx="233680" cy="162685"/>
              </a:xfrm>
            </p:grpSpPr>
            <p:sp>
              <p:nvSpPr>
                <p:cNvPr id="178" name="Rectangle 4">
                  <a:extLst>
                    <a:ext uri="{FF2B5EF4-FFF2-40B4-BE49-F238E27FC236}">
                      <a16:creationId xmlns:a16="http://schemas.microsoft.com/office/drawing/2014/main" id="{D098BE2D-D334-3C6B-9977-A5E556698FCC}"/>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9" name="Straight Connector 8">
                  <a:extLst>
                    <a:ext uri="{FF2B5EF4-FFF2-40B4-BE49-F238E27FC236}">
                      <a16:creationId xmlns:a16="http://schemas.microsoft.com/office/drawing/2014/main" id="{6F7A76AB-2641-5D98-68C6-019BE48D898E}"/>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6" name="Groep 145">
                <a:extLst>
                  <a:ext uri="{FF2B5EF4-FFF2-40B4-BE49-F238E27FC236}">
                    <a16:creationId xmlns:a16="http://schemas.microsoft.com/office/drawing/2014/main" id="{9F264C77-2D41-8DCA-1EFB-2EE875D6D45B}"/>
                  </a:ext>
                </a:extLst>
              </p:cNvPr>
              <p:cNvGrpSpPr/>
              <p:nvPr/>
            </p:nvGrpSpPr>
            <p:grpSpPr>
              <a:xfrm>
                <a:off x="1486601" y="0"/>
                <a:ext cx="233680" cy="162560"/>
                <a:chOff x="0" y="0"/>
                <a:chExt cx="233680" cy="162685"/>
              </a:xfrm>
            </p:grpSpPr>
            <p:sp>
              <p:nvSpPr>
                <p:cNvPr id="176" name="Rectangle 4">
                  <a:extLst>
                    <a:ext uri="{FF2B5EF4-FFF2-40B4-BE49-F238E27FC236}">
                      <a16:creationId xmlns:a16="http://schemas.microsoft.com/office/drawing/2014/main" id="{99ADE681-52A6-1AB5-5120-746A7CBA1F8A}"/>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7" name="Straight Connector 8">
                  <a:extLst>
                    <a:ext uri="{FF2B5EF4-FFF2-40B4-BE49-F238E27FC236}">
                      <a16:creationId xmlns:a16="http://schemas.microsoft.com/office/drawing/2014/main" id="{4A2D0E48-DBE0-514F-CC22-A8B7E567ECBE}"/>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7" name="Groep 146">
                <a:extLst>
                  <a:ext uri="{FF2B5EF4-FFF2-40B4-BE49-F238E27FC236}">
                    <a16:creationId xmlns:a16="http://schemas.microsoft.com/office/drawing/2014/main" id="{E1B49002-1685-0BFB-8FC8-57DB65778BD1}"/>
                  </a:ext>
                </a:extLst>
              </p:cNvPr>
              <p:cNvGrpSpPr/>
              <p:nvPr/>
            </p:nvGrpSpPr>
            <p:grpSpPr>
              <a:xfrm>
                <a:off x="342199" y="235613"/>
                <a:ext cx="233680" cy="339725"/>
                <a:chOff x="0" y="0"/>
                <a:chExt cx="233680" cy="339725"/>
              </a:xfrm>
            </p:grpSpPr>
            <p:sp>
              <p:nvSpPr>
                <p:cNvPr id="174" name="Rectangle 4">
                  <a:extLst>
                    <a:ext uri="{FF2B5EF4-FFF2-40B4-BE49-F238E27FC236}">
                      <a16:creationId xmlns:a16="http://schemas.microsoft.com/office/drawing/2014/main" id="{978554C4-C5F4-D737-E496-C51FBF0219D4}"/>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5" name="Straight Connector 8">
                  <a:extLst>
                    <a:ext uri="{FF2B5EF4-FFF2-40B4-BE49-F238E27FC236}">
                      <a16:creationId xmlns:a16="http://schemas.microsoft.com/office/drawing/2014/main" id="{89EB71AC-29DD-CAE2-1AF5-A039DE703604}"/>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8" name="Groep 147">
                <a:extLst>
                  <a:ext uri="{FF2B5EF4-FFF2-40B4-BE49-F238E27FC236}">
                    <a16:creationId xmlns:a16="http://schemas.microsoft.com/office/drawing/2014/main" id="{D3D9E97F-B158-3DBE-D943-4A4736BCD49E}"/>
                  </a:ext>
                </a:extLst>
              </p:cNvPr>
              <p:cNvGrpSpPr/>
              <p:nvPr/>
            </p:nvGrpSpPr>
            <p:grpSpPr>
              <a:xfrm>
                <a:off x="628299" y="235613"/>
                <a:ext cx="233680" cy="339725"/>
                <a:chOff x="0" y="0"/>
                <a:chExt cx="233680" cy="339725"/>
              </a:xfrm>
            </p:grpSpPr>
            <p:sp>
              <p:nvSpPr>
                <p:cNvPr id="172" name="Rectangle 4">
                  <a:extLst>
                    <a:ext uri="{FF2B5EF4-FFF2-40B4-BE49-F238E27FC236}">
                      <a16:creationId xmlns:a16="http://schemas.microsoft.com/office/drawing/2014/main" id="{9A49124E-B02B-70BD-3E3D-6E20D3423777}"/>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3" name="Straight Connector 8">
                  <a:extLst>
                    <a:ext uri="{FF2B5EF4-FFF2-40B4-BE49-F238E27FC236}">
                      <a16:creationId xmlns:a16="http://schemas.microsoft.com/office/drawing/2014/main" id="{24BDF153-449D-4785-1930-ECCBB34E0314}"/>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49" name="Groep 148">
                <a:extLst>
                  <a:ext uri="{FF2B5EF4-FFF2-40B4-BE49-F238E27FC236}">
                    <a16:creationId xmlns:a16="http://schemas.microsoft.com/office/drawing/2014/main" id="{8DA4969A-053C-D344-70F5-75882EC5EF80}"/>
                  </a:ext>
                </a:extLst>
              </p:cNvPr>
              <p:cNvGrpSpPr/>
              <p:nvPr/>
            </p:nvGrpSpPr>
            <p:grpSpPr>
              <a:xfrm>
                <a:off x="920010" y="403907"/>
                <a:ext cx="233680" cy="161925"/>
                <a:chOff x="0" y="0"/>
                <a:chExt cx="233680" cy="162322"/>
              </a:xfrm>
            </p:grpSpPr>
            <p:sp>
              <p:nvSpPr>
                <p:cNvPr id="170" name="Rectangle 4">
                  <a:extLst>
                    <a:ext uri="{FF2B5EF4-FFF2-40B4-BE49-F238E27FC236}">
                      <a16:creationId xmlns:a16="http://schemas.microsoft.com/office/drawing/2014/main" id="{5F12E916-4433-2E0F-349D-507157E47750}"/>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1" name="Straight Connector 8">
                  <a:extLst>
                    <a:ext uri="{FF2B5EF4-FFF2-40B4-BE49-F238E27FC236}">
                      <a16:creationId xmlns:a16="http://schemas.microsoft.com/office/drawing/2014/main" id="{1703F10E-5A70-2CE9-5CFE-C1E4A2B5A32F}"/>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50" name="Groep 149">
                <a:extLst>
                  <a:ext uri="{FF2B5EF4-FFF2-40B4-BE49-F238E27FC236}">
                    <a16:creationId xmlns:a16="http://schemas.microsoft.com/office/drawing/2014/main" id="{E495A793-1376-19E7-26FA-E5590B9021A7}"/>
                  </a:ext>
                </a:extLst>
              </p:cNvPr>
              <p:cNvGrpSpPr/>
              <p:nvPr/>
            </p:nvGrpSpPr>
            <p:grpSpPr>
              <a:xfrm>
                <a:off x="1206110" y="403907"/>
                <a:ext cx="233680" cy="161925"/>
                <a:chOff x="0" y="0"/>
                <a:chExt cx="233680" cy="162322"/>
              </a:xfrm>
            </p:grpSpPr>
            <p:sp>
              <p:nvSpPr>
                <p:cNvPr id="168" name="Rectangle 4">
                  <a:extLst>
                    <a:ext uri="{FF2B5EF4-FFF2-40B4-BE49-F238E27FC236}">
                      <a16:creationId xmlns:a16="http://schemas.microsoft.com/office/drawing/2014/main" id="{1E69B6F3-84AC-A61F-436C-D04C2C4752E1}"/>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9" name="Straight Connector 8">
                  <a:extLst>
                    <a:ext uri="{FF2B5EF4-FFF2-40B4-BE49-F238E27FC236}">
                      <a16:creationId xmlns:a16="http://schemas.microsoft.com/office/drawing/2014/main" id="{91F58606-351D-8F20-1377-D246819A7A81}"/>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51" name="Groep 150">
                <a:extLst>
                  <a:ext uri="{FF2B5EF4-FFF2-40B4-BE49-F238E27FC236}">
                    <a16:creationId xmlns:a16="http://schemas.microsoft.com/office/drawing/2014/main" id="{ABB0EB7F-57A3-C9D0-43D6-A9BA2AFC67D3}"/>
                  </a:ext>
                </a:extLst>
              </p:cNvPr>
              <p:cNvGrpSpPr/>
              <p:nvPr/>
            </p:nvGrpSpPr>
            <p:grpSpPr>
              <a:xfrm>
                <a:off x="1486601" y="403907"/>
                <a:ext cx="233680" cy="161925"/>
                <a:chOff x="0" y="0"/>
                <a:chExt cx="233680" cy="162322"/>
              </a:xfrm>
            </p:grpSpPr>
            <p:sp>
              <p:nvSpPr>
                <p:cNvPr id="166" name="Rectangle 4">
                  <a:extLst>
                    <a:ext uri="{FF2B5EF4-FFF2-40B4-BE49-F238E27FC236}">
                      <a16:creationId xmlns:a16="http://schemas.microsoft.com/office/drawing/2014/main" id="{82A9C28B-1842-AC60-3C0E-4B826072A8BC}"/>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7" name="Straight Connector 8">
                  <a:extLst>
                    <a:ext uri="{FF2B5EF4-FFF2-40B4-BE49-F238E27FC236}">
                      <a16:creationId xmlns:a16="http://schemas.microsoft.com/office/drawing/2014/main" id="{D12399E6-6213-490A-93F5-3E65027BF2F3}"/>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52" name="Groep 151">
                <a:extLst>
                  <a:ext uri="{FF2B5EF4-FFF2-40B4-BE49-F238E27FC236}">
                    <a16:creationId xmlns:a16="http://schemas.microsoft.com/office/drawing/2014/main" id="{6EB4335B-AA2F-8ACD-2E5D-6C1DF90FFC5B}"/>
                  </a:ext>
                </a:extLst>
              </p:cNvPr>
              <p:cNvGrpSpPr/>
              <p:nvPr/>
            </p:nvGrpSpPr>
            <p:grpSpPr>
              <a:xfrm>
                <a:off x="1772702" y="403907"/>
                <a:ext cx="233680" cy="161925"/>
                <a:chOff x="0" y="0"/>
                <a:chExt cx="233680" cy="162322"/>
              </a:xfrm>
            </p:grpSpPr>
            <p:sp>
              <p:nvSpPr>
                <p:cNvPr id="164" name="Rectangle 4">
                  <a:extLst>
                    <a:ext uri="{FF2B5EF4-FFF2-40B4-BE49-F238E27FC236}">
                      <a16:creationId xmlns:a16="http://schemas.microsoft.com/office/drawing/2014/main" id="{378D771A-1A23-134B-2E04-4D74EAE17C6D}"/>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5" name="Straight Connector 8">
                  <a:extLst>
                    <a:ext uri="{FF2B5EF4-FFF2-40B4-BE49-F238E27FC236}">
                      <a16:creationId xmlns:a16="http://schemas.microsoft.com/office/drawing/2014/main" id="{092B39EB-5AF9-4193-DB3B-EA9B6908ED91}"/>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53" name="Straight Connector 130">
                <a:extLst>
                  <a:ext uri="{FF2B5EF4-FFF2-40B4-BE49-F238E27FC236}">
                    <a16:creationId xmlns:a16="http://schemas.microsoft.com/office/drawing/2014/main" id="{9636692F-B1BD-C614-2CD6-DB898EBABD60}"/>
                  </a:ext>
                </a:extLst>
              </p:cNvPr>
              <p:cNvCxnSpPr>
                <a:cxnSpLocks noChangeShapeType="1"/>
              </p:cNvCxnSpPr>
              <p:nvPr/>
            </p:nvCxnSpPr>
            <p:spPr bwMode="auto">
              <a:xfrm>
                <a:off x="347808" y="0"/>
                <a:ext cx="222250" cy="0"/>
              </a:xfrm>
              <a:prstGeom prst="line">
                <a:avLst/>
              </a:prstGeom>
              <a:noFill/>
              <a:ln w="25400" algn="ctr">
                <a:solidFill>
                  <a:schemeClr val="accent2"/>
                </a:solidFill>
                <a:round/>
                <a:headEnd/>
                <a:tailEnd/>
              </a:ln>
            </p:spPr>
          </p:cxnSp>
          <p:cxnSp>
            <p:nvCxnSpPr>
              <p:cNvPr id="154" name="Straight Connector 130">
                <a:extLst>
                  <a:ext uri="{FF2B5EF4-FFF2-40B4-BE49-F238E27FC236}">
                    <a16:creationId xmlns:a16="http://schemas.microsoft.com/office/drawing/2014/main" id="{7828970D-B502-0619-50FE-A73CAA5F7A48}"/>
                  </a:ext>
                </a:extLst>
              </p:cNvPr>
              <p:cNvCxnSpPr>
                <a:cxnSpLocks noChangeShapeType="1"/>
              </p:cNvCxnSpPr>
              <p:nvPr/>
            </p:nvCxnSpPr>
            <p:spPr bwMode="auto">
              <a:xfrm>
                <a:off x="639519" y="89757"/>
                <a:ext cx="222250" cy="0"/>
              </a:xfrm>
              <a:prstGeom prst="line">
                <a:avLst/>
              </a:prstGeom>
              <a:noFill/>
              <a:ln w="25400" algn="ctr">
                <a:solidFill>
                  <a:schemeClr val="accent2"/>
                </a:solidFill>
                <a:round/>
                <a:headEnd/>
                <a:tailEnd/>
              </a:ln>
            </p:spPr>
          </p:cxnSp>
          <p:cxnSp>
            <p:nvCxnSpPr>
              <p:cNvPr id="155" name="Straight Connector 130">
                <a:extLst>
                  <a:ext uri="{FF2B5EF4-FFF2-40B4-BE49-F238E27FC236}">
                    <a16:creationId xmlns:a16="http://schemas.microsoft.com/office/drawing/2014/main" id="{356E7C2C-BCDA-04AF-AA9F-C1BCB440A0E5}"/>
                  </a:ext>
                </a:extLst>
              </p:cNvPr>
              <p:cNvCxnSpPr>
                <a:cxnSpLocks noChangeShapeType="1"/>
              </p:cNvCxnSpPr>
              <p:nvPr/>
            </p:nvCxnSpPr>
            <p:spPr bwMode="auto">
              <a:xfrm>
                <a:off x="920010" y="56098"/>
                <a:ext cx="222250" cy="0"/>
              </a:xfrm>
              <a:prstGeom prst="line">
                <a:avLst/>
              </a:prstGeom>
              <a:noFill/>
              <a:ln w="25400" algn="ctr">
                <a:solidFill>
                  <a:schemeClr val="accent2"/>
                </a:solidFill>
                <a:round/>
                <a:headEnd/>
                <a:tailEnd/>
              </a:ln>
            </p:spPr>
          </p:cxnSp>
          <p:cxnSp>
            <p:nvCxnSpPr>
              <p:cNvPr id="156" name="Straight Connector 130">
                <a:extLst>
                  <a:ext uri="{FF2B5EF4-FFF2-40B4-BE49-F238E27FC236}">
                    <a16:creationId xmlns:a16="http://schemas.microsoft.com/office/drawing/2014/main" id="{593019E0-5764-746E-8111-A3EDB44CC34E}"/>
                  </a:ext>
                </a:extLst>
              </p:cNvPr>
              <p:cNvCxnSpPr>
                <a:cxnSpLocks noChangeShapeType="1"/>
              </p:cNvCxnSpPr>
              <p:nvPr/>
            </p:nvCxnSpPr>
            <p:spPr bwMode="auto">
              <a:xfrm>
                <a:off x="1200500" y="56098"/>
                <a:ext cx="222250" cy="0"/>
              </a:xfrm>
              <a:prstGeom prst="line">
                <a:avLst/>
              </a:prstGeom>
              <a:noFill/>
              <a:ln w="25400" algn="ctr">
                <a:solidFill>
                  <a:schemeClr val="accent2"/>
                </a:solidFill>
                <a:round/>
                <a:headEnd/>
                <a:tailEnd/>
              </a:ln>
            </p:spPr>
          </p:cxnSp>
          <p:cxnSp>
            <p:nvCxnSpPr>
              <p:cNvPr id="157" name="Straight Connector 130">
                <a:extLst>
                  <a:ext uri="{FF2B5EF4-FFF2-40B4-BE49-F238E27FC236}">
                    <a16:creationId xmlns:a16="http://schemas.microsoft.com/office/drawing/2014/main" id="{C35B2019-94A5-AAEF-323F-327E3129B32B}"/>
                  </a:ext>
                </a:extLst>
              </p:cNvPr>
              <p:cNvCxnSpPr>
                <a:cxnSpLocks noChangeShapeType="1"/>
              </p:cNvCxnSpPr>
              <p:nvPr/>
            </p:nvCxnSpPr>
            <p:spPr bwMode="auto">
              <a:xfrm>
                <a:off x="1480991" y="56098"/>
                <a:ext cx="222250" cy="0"/>
              </a:xfrm>
              <a:prstGeom prst="line">
                <a:avLst/>
              </a:prstGeom>
              <a:noFill/>
              <a:ln w="25400" algn="ctr">
                <a:solidFill>
                  <a:schemeClr val="accent2"/>
                </a:solidFill>
                <a:round/>
                <a:headEnd/>
                <a:tailEnd/>
              </a:ln>
            </p:spPr>
          </p:cxnSp>
          <p:cxnSp>
            <p:nvCxnSpPr>
              <p:cNvPr id="158" name="Straight Connector 130">
                <a:extLst>
                  <a:ext uri="{FF2B5EF4-FFF2-40B4-BE49-F238E27FC236}">
                    <a16:creationId xmlns:a16="http://schemas.microsoft.com/office/drawing/2014/main" id="{B4DD5F53-9A2A-9CBE-FE03-2BCB6C0523B6}"/>
                  </a:ext>
                </a:extLst>
              </p:cNvPr>
              <p:cNvCxnSpPr>
                <a:cxnSpLocks noChangeShapeType="1"/>
              </p:cNvCxnSpPr>
              <p:nvPr/>
            </p:nvCxnSpPr>
            <p:spPr bwMode="auto">
              <a:xfrm>
                <a:off x="347808" y="448786"/>
                <a:ext cx="222250" cy="0"/>
              </a:xfrm>
              <a:prstGeom prst="line">
                <a:avLst/>
              </a:prstGeom>
              <a:noFill/>
              <a:ln w="25400" algn="ctr">
                <a:solidFill>
                  <a:schemeClr val="accent2"/>
                </a:solidFill>
                <a:round/>
                <a:headEnd/>
                <a:tailEnd/>
              </a:ln>
            </p:spPr>
          </p:cxnSp>
          <p:cxnSp>
            <p:nvCxnSpPr>
              <p:cNvPr id="159" name="Straight Connector 130">
                <a:extLst>
                  <a:ext uri="{FF2B5EF4-FFF2-40B4-BE49-F238E27FC236}">
                    <a16:creationId xmlns:a16="http://schemas.microsoft.com/office/drawing/2014/main" id="{0DE759C1-AB63-BBA4-2DF5-64E83A7B6C06}"/>
                  </a:ext>
                </a:extLst>
              </p:cNvPr>
              <p:cNvCxnSpPr>
                <a:cxnSpLocks noChangeShapeType="1"/>
              </p:cNvCxnSpPr>
              <p:nvPr/>
            </p:nvCxnSpPr>
            <p:spPr bwMode="auto">
              <a:xfrm>
                <a:off x="633909" y="342199"/>
                <a:ext cx="222250" cy="0"/>
              </a:xfrm>
              <a:prstGeom prst="line">
                <a:avLst/>
              </a:prstGeom>
              <a:noFill/>
              <a:ln w="25400" algn="ctr">
                <a:solidFill>
                  <a:schemeClr val="accent2"/>
                </a:solidFill>
                <a:round/>
                <a:headEnd/>
                <a:tailEnd/>
              </a:ln>
            </p:spPr>
          </p:cxnSp>
          <p:cxnSp>
            <p:nvCxnSpPr>
              <p:cNvPr id="160" name="Straight Connector 130">
                <a:extLst>
                  <a:ext uri="{FF2B5EF4-FFF2-40B4-BE49-F238E27FC236}">
                    <a16:creationId xmlns:a16="http://schemas.microsoft.com/office/drawing/2014/main" id="{F976E66A-F1E7-F30D-A96D-4CE565CBA1FD}"/>
                  </a:ext>
                </a:extLst>
              </p:cNvPr>
              <p:cNvCxnSpPr>
                <a:cxnSpLocks noChangeShapeType="1"/>
              </p:cNvCxnSpPr>
              <p:nvPr/>
            </p:nvCxnSpPr>
            <p:spPr bwMode="auto">
              <a:xfrm>
                <a:off x="925619" y="499274"/>
                <a:ext cx="222250" cy="0"/>
              </a:xfrm>
              <a:prstGeom prst="line">
                <a:avLst/>
              </a:prstGeom>
              <a:noFill/>
              <a:ln w="25400" algn="ctr">
                <a:solidFill>
                  <a:schemeClr val="accent2"/>
                </a:solidFill>
                <a:round/>
                <a:headEnd/>
                <a:tailEnd/>
              </a:ln>
            </p:spPr>
          </p:cxnSp>
          <p:cxnSp>
            <p:nvCxnSpPr>
              <p:cNvPr id="161" name="Straight Connector 130">
                <a:extLst>
                  <a:ext uri="{FF2B5EF4-FFF2-40B4-BE49-F238E27FC236}">
                    <a16:creationId xmlns:a16="http://schemas.microsoft.com/office/drawing/2014/main" id="{D3402545-D06A-2137-BBCD-4A61992CAF9B}"/>
                  </a:ext>
                </a:extLst>
              </p:cNvPr>
              <p:cNvCxnSpPr>
                <a:cxnSpLocks noChangeShapeType="1"/>
              </p:cNvCxnSpPr>
              <p:nvPr/>
            </p:nvCxnSpPr>
            <p:spPr bwMode="auto">
              <a:xfrm>
                <a:off x="1200500" y="532933"/>
                <a:ext cx="222250" cy="0"/>
              </a:xfrm>
              <a:prstGeom prst="line">
                <a:avLst/>
              </a:prstGeom>
              <a:noFill/>
              <a:ln w="25400" algn="ctr">
                <a:solidFill>
                  <a:schemeClr val="accent2"/>
                </a:solidFill>
                <a:round/>
                <a:headEnd/>
                <a:tailEnd/>
              </a:ln>
            </p:spPr>
          </p:cxnSp>
          <p:cxnSp>
            <p:nvCxnSpPr>
              <p:cNvPr id="162" name="Straight Connector 130">
                <a:extLst>
                  <a:ext uri="{FF2B5EF4-FFF2-40B4-BE49-F238E27FC236}">
                    <a16:creationId xmlns:a16="http://schemas.microsoft.com/office/drawing/2014/main" id="{11967EF2-167F-F072-2C60-8DC5CA98003E}"/>
                  </a:ext>
                </a:extLst>
              </p:cNvPr>
              <p:cNvCxnSpPr>
                <a:cxnSpLocks noChangeShapeType="1"/>
              </p:cNvCxnSpPr>
              <p:nvPr/>
            </p:nvCxnSpPr>
            <p:spPr bwMode="auto">
              <a:xfrm>
                <a:off x="1486601" y="499274"/>
                <a:ext cx="222250" cy="0"/>
              </a:xfrm>
              <a:prstGeom prst="line">
                <a:avLst/>
              </a:prstGeom>
              <a:noFill/>
              <a:ln w="25400" algn="ctr">
                <a:solidFill>
                  <a:schemeClr val="accent2"/>
                </a:solidFill>
                <a:round/>
                <a:headEnd/>
                <a:tailEnd/>
              </a:ln>
            </p:spPr>
          </p:cxnSp>
          <p:cxnSp>
            <p:nvCxnSpPr>
              <p:cNvPr id="163" name="Straight Connector 130">
                <a:extLst>
                  <a:ext uri="{FF2B5EF4-FFF2-40B4-BE49-F238E27FC236}">
                    <a16:creationId xmlns:a16="http://schemas.microsoft.com/office/drawing/2014/main" id="{22117C01-FBCD-ED6E-F296-D47304AF0C17}"/>
                  </a:ext>
                </a:extLst>
              </p:cNvPr>
              <p:cNvCxnSpPr>
                <a:cxnSpLocks noChangeShapeType="1"/>
              </p:cNvCxnSpPr>
              <p:nvPr/>
            </p:nvCxnSpPr>
            <p:spPr bwMode="auto">
              <a:xfrm>
                <a:off x="1767092" y="448786"/>
                <a:ext cx="222250" cy="0"/>
              </a:xfrm>
              <a:prstGeom prst="line">
                <a:avLst/>
              </a:prstGeom>
              <a:noFill/>
              <a:ln w="25400" algn="ctr">
                <a:solidFill>
                  <a:schemeClr val="accent2"/>
                </a:solidFill>
                <a:round/>
                <a:headEnd/>
                <a:tailEnd/>
              </a:ln>
            </p:spPr>
          </p:cxnSp>
        </p:grpSp>
        <p:grpSp>
          <p:nvGrpSpPr>
            <p:cNvPr id="40" name="Groep 39">
              <a:extLst>
                <a:ext uri="{FF2B5EF4-FFF2-40B4-BE49-F238E27FC236}">
                  <a16:creationId xmlns:a16="http://schemas.microsoft.com/office/drawing/2014/main" id="{0A652BB6-614D-58E8-0EEA-8D95E8B3F208}"/>
                </a:ext>
              </a:extLst>
            </p:cNvPr>
            <p:cNvGrpSpPr/>
            <p:nvPr/>
          </p:nvGrpSpPr>
          <p:grpSpPr>
            <a:xfrm>
              <a:off x="2681492" y="2058803"/>
              <a:ext cx="2006382" cy="345335"/>
              <a:chOff x="0" y="0"/>
              <a:chExt cx="2006382" cy="345335"/>
            </a:xfrm>
          </p:grpSpPr>
          <p:sp>
            <p:nvSpPr>
              <p:cNvPr id="112" name="Rectangle 4">
                <a:extLst>
                  <a:ext uri="{FF2B5EF4-FFF2-40B4-BE49-F238E27FC236}">
                    <a16:creationId xmlns:a16="http://schemas.microsoft.com/office/drawing/2014/main" id="{903FE90C-3E6E-157B-7CDC-F07F6BB40D2E}"/>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3" name="Straight Connector 8">
                <a:extLst>
                  <a:ext uri="{FF2B5EF4-FFF2-40B4-BE49-F238E27FC236}">
                    <a16:creationId xmlns:a16="http://schemas.microsoft.com/office/drawing/2014/main" id="{153EAC6F-D10C-B77F-1027-3FDFF4A258FB}"/>
                  </a:ext>
                </a:extLst>
              </p:cNvPr>
              <p:cNvCxnSpPr>
                <a:cxnSpLocks noChangeShapeType="1"/>
              </p:cNvCxnSpPr>
              <p:nvPr/>
            </p:nvCxnSpPr>
            <p:spPr bwMode="auto">
              <a:xfrm>
                <a:off x="0" y="173904"/>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4" name="Straight Connector 130">
                <a:extLst>
                  <a:ext uri="{FF2B5EF4-FFF2-40B4-BE49-F238E27FC236}">
                    <a16:creationId xmlns:a16="http://schemas.microsoft.com/office/drawing/2014/main" id="{A433EDB2-0C4A-BA1F-9084-7DA3B554F9D2}"/>
                  </a:ext>
                </a:extLst>
              </p:cNvPr>
              <p:cNvCxnSpPr>
                <a:cxnSpLocks noChangeShapeType="1"/>
              </p:cNvCxnSpPr>
              <p:nvPr/>
            </p:nvCxnSpPr>
            <p:spPr bwMode="auto">
              <a:xfrm>
                <a:off x="11220" y="230002"/>
                <a:ext cx="222250" cy="0"/>
              </a:xfrm>
              <a:prstGeom prst="line">
                <a:avLst/>
              </a:prstGeom>
              <a:noFill/>
              <a:ln w="25400" algn="ctr">
                <a:solidFill>
                  <a:schemeClr val="accent2"/>
                </a:solidFill>
                <a:round/>
                <a:headEnd/>
                <a:tailEnd/>
              </a:ln>
            </p:spPr>
          </p:cxnSp>
          <p:grpSp>
            <p:nvGrpSpPr>
              <p:cNvPr id="115" name="Groep 114">
                <a:extLst>
                  <a:ext uri="{FF2B5EF4-FFF2-40B4-BE49-F238E27FC236}">
                    <a16:creationId xmlns:a16="http://schemas.microsoft.com/office/drawing/2014/main" id="{9B3587F5-DCFD-277F-491A-4A84A1DF058F}"/>
                  </a:ext>
                </a:extLst>
              </p:cNvPr>
              <p:cNvGrpSpPr/>
              <p:nvPr/>
            </p:nvGrpSpPr>
            <p:grpSpPr>
              <a:xfrm>
                <a:off x="347809" y="0"/>
                <a:ext cx="233680" cy="339725"/>
                <a:chOff x="0" y="0"/>
                <a:chExt cx="233680" cy="339725"/>
              </a:xfrm>
            </p:grpSpPr>
            <p:sp>
              <p:nvSpPr>
                <p:cNvPr id="137" name="Rectangle 4">
                  <a:extLst>
                    <a:ext uri="{FF2B5EF4-FFF2-40B4-BE49-F238E27FC236}">
                      <a16:creationId xmlns:a16="http://schemas.microsoft.com/office/drawing/2014/main" id="{E4C03351-BD7D-1C60-3C2B-4225A9A9AA90}"/>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8" name="Straight Connector 8">
                  <a:extLst>
                    <a:ext uri="{FF2B5EF4-FFF2-40B4-BE49-F238E27FC236}">
                      <a16:creationId xmlns:a16="http://schemas.microsoft.com/office/drawing/2014/main" id="{9978A831-9E74-D500-8C69-E774199475A7}"/>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16" name="Groep 115">
                <a:extLst>
                  <a:ext uri="{FF2B5EF4-FFF2-40B4-BE49-F238E27FC236}">
                    <a16:creationId xmlns:a16="http://schemas.microsoft.com/office/drawing/2014/main" id="{E1936E8E-3AB0-8DCF-8F14-E22DDEA84B2E}"/>
                  </a:ext>
                </a:extLst>
              </p:cNvPr>
              <p:cNvGrpSpPr/>
              <p:nvPr/>
            </p:nvGrpSpPr>
            <p:grpSpPr>
              <a:xfrm>
                <a:off x="633909" y="0"/>
                <a:ext cx="233680" cy="339725"/>
                <a:chOff x="0" y="0"/>
                <a:chExt cx="233680" cy="339725"/>
              </a:xfrm>
            </p:grpSpPr>
            <p:sp>
              <p:nvSpPr>
                <p:cNvPr id="135" name="Rectangle 4">
                  <a:extLst>
                    <a:ext uri="{FF2B5EF4-FFF2-40B4-BE49-F238E27FC236}">
                      <a16:creationId xmlns:a16="http://schemas.microsoft.com/office/drawing/2014/main" id="{C38B6E7B-C900-7B67-DF1C-EEBB908EAC5D}"/>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6" name="Straight Connector 8">
                  <a:extLst>
                    <a:ext uri="{FF2B5EF4-FFF2-40B4-BE49-F238E27FC236}">
                      <a16:creationId xmlns:a16="http://schemas.microsoft.com/office/drawing/2014/main" id="{424C2306-5F66-A106-B86E-C5606DF3D229}"/>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17" name="Groep 116">
                <a:extLst>
                  <a:ext uri="{FF2B5EF4-FFF2-40B4-BE49-F238E27FC236}">
                    <a16:creationId xmlns:a16="http://schemas.microsoft.com/office/drawing/2014/main" id="{07F40A37-65FA-ED85-6DC8-860DAF8A5AE5}"/>
                  </a:ext>
                </a:extLst>
              </p:cNvPr>
              <p:cNvGrpSpPr/>
              <p:nvPr/>
            </p:nvGrpSpPr>
            <p:grpSpPr>
              <a:xfrm>
                <a:off x="920010" y="0"/>
                <a:ext cx="233680" cy="339725"/>
                <a:chOff x="0" y="0"/>
                <a:chExt cx="233680" cy="339725"/>
              </a:xfrm>
            </p:grpSpPr>
            <p:sp>
              <p:nvSpPr>
                <p:cNvPr id="133" name="Rectangle 4">
                  <a:extLst>
                    <a:ext uri="{FF2B5EF4-FFF2-40B4-BE49-F238E27FC236}">
                      <a16:creationId xmlns:a16="http://schemas.microsoft.com/office/drawing/2014/main" id="{2C659D9F-73E8-85AE-5CAC-29605C2EA4F2}"/>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4" name="Straight Connector 8">
                  <a:extLst>
                    <a:ext uri="{FF2B5EF4-FFF2-40B4-BE49-F238E27FC236}">
                      <a16:creationId xmlns:a16="http://schemas.microsoft.com/office/drawing/2014/main" id="{8A4866FA-FCBF-EC0B-DC7A-6E4BF1065243}"/>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18" name="Groep 117">
                <a:extLst>
                  <a:ext uri="{FF2B5EF4-FFF2-40B4-BE49-F238E27FC236}">
                    <a16:creationId xmlns:a16="http://schemas.microsoft.com/office/drawing/2014/main" id="{166263CF-0B70-094C-AC1A-F92F585D9516}"/>
                  </a:ext>
                </a:extLst>
              </p:cNvPr>
              <p:cNvGrpSpPr/>
              <p:nvPr/>
            </p:nvGrpSpPr>
            <p:grpSpPr>
              <a:xfrm>
                <a:off x="1211720" y="173904"/>
                <a:ext cx="233680" cy="161925"/>
                <a:chOff x="0" y="0"/>
                <a:chExt cx="233680" cy="162322"/>
              </a:xfrm>
            </p:grpSpPr>
            <p:sp>
              <p:nvSpPr>
                <p:cNvPr id="131" name="Rectangle 4">
                  <a:extLst>
                    <a:ext uri="{FF2B5EF4-FFF2-40B4-BE49-F238E27FC236}">
                      <a16:creationId xmlns:a16="http://schemas.microsoft.com/office/drawing/2014/main" id="{1BA4DB60-1504-83CB-258A-F625E4A5AA1E}"/>
                    </a:ext>
                  </a:extLst>
                </p:cNvPr>
                <p:cNvSpPr/>
                <p:nvPr/>
              </p:nvSpPr>
              <p:spPr bwMode="auto">
                <a:xfrm>
                  <a:off x="56098" y="0"/>
                  <a:ext cx="112196" cy="16232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2" name="Straight Connector 8">
                  <a:extLst>
                    <a:ext uri="{FF2B5EF4-FFF2-40B4-BE49-F238E27FC236}">
                      <a16:creationId xmlns:a16="http://schemas.microsoft.com/office/drawing/2014/main" id="{A1D8FC9B-4E9B-0128-8690-CF29EC20C119}"/>
                    </a:ext>
                  </a:extLst>
                </p:cNvPr>
                <p:cNvCxnSpPr>
                  <a:cxnSpLocks noChangeShapeType="1"/>
                </p:cNvCxnSpPr>
                <p:nvPr/>
              </p:nvCxnSpPr>
              <p:spPr bwMode="auto">
                <a:xfrm>
                  <a:off x="0" y="0"/>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19" name="Groep 118">
                <a:extLst>
                  <a:ext uri="{FF2B5EF4-FFF2-40B4-BE49-F238E27FC236}">
                    <a16:creationId xmlns:a16="http://schemas.microsoft.com/office/drawing/2014/main" id="{77ED9165-2562-ACA0-364C-0ACF9C0EE3B6}"/>
                  </a:ext>
                </a:extLst>
              </p:cNvPr>
              <p:cNvGrpSpPr/>
              <p:nvPr/>
            </p:nvGrpSpPr>
            <p:grpSpPr>
              <a:xfrm>
                <a:off x="1492211" y="5610"/>
                <a:ext cx="233680" cy="339725"/>
                <a:chOff x="0" y="0"/>
                <a:chExt cx="233680" cy="339725"/>
              </a:xfrm>
            </p:grpSpPr>
            <p:sp>
              <p:nvSpPr>
                <p:cNvPr id="129" name="Rectangle 4">
                  <a:extLst>
                    <a:ext uri="{FF2B5EF4-FFF2-40B4-BE49-F238E27FC236}">
                      <a16:creationId xmlns:a16="http://schemas.microsoft.com/office/drawing/2014/main" id="{55AD4C76-BCE8-8533-E240-4B643E493CE3}"/>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0" name="Straight Connector 8">
                  <a:extLst>
                    <a:ext uri="{FF2B5EF4-FFF2-40B4-BE49-F238E27FC236}">
                      <a16:creationId xmlns:a16="http://schemas.microsoft.com/office/drawing/2014/main" id="{175BDD61-4BB7-B490-F908-3488F71ECDA2}"/>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20" name="Groep 119">
                <a:extLst>
                  <a:ext uri="{FF2B5EF4-FFF2-40B4-BE49-F238E27FC236}">
                    <a16:creationId xmlns:a16="http://schemas.microsoft.com/office/drawing/2014/main" id="{CBD013BE-5E1A-817F-5626-37C6DDAC72F3}"/>
                  </a:ext>
                </a:extLst>
              </p:cNvPr>
              <p:cNvGrpSpPr/>
              <p:nvPr/>
            </p:nvGrpSpPr>
            <p:grpSpPr>
              <a:xfrm>
                <a:off x="1772702" y="5610"/>
                <a:ext cx="233680" cy="339725"/>
                <a:chOff x="0" y="0"/>
                <a:chExt cx="233680" cy="339725"/>
              </a:xfrm>
            </p:grpSpPr>
            <p:sp>
              <p:nvSpPr>
                <p:cNvPr id="127" name="Rectangle 4">
                  <a:extLst>
                    <a:ext uri="{FF2B5EF4-FFF2-40B4-BE49-F238E27FC236}">
                      <a16:creationId xmlns:a16="http://schemas.microsoft.com/office/drawing/2014/main" id="{113A798E-7E25-39FC-FE07-9901C930FE1E}"/>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8" name="Straight Connector 8">
                  <a:extLst>
                    <a:ext uri="{FF2B5EF4-FFF2-40B4-BE49-F238E27FC236}">
                      <a16:creationId xmlns:a16="http://schemas.microsoft.com/office/drawing/2014/main" id="{CAD25CF5-B74A-B52B-D6D1-CBB9375B2372}"/>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21" name="Straight Connector 130">
                <a:extLst>
                  <a:ext uri="{FF2B5EF4-FFF2-40B4-BE49-F238E27FC236}">
                    <a16:creationId xmlns:a16="http://schemas.microsoft.com/office/drawing/2014/main" id="{973E3337-75C6-19F1-0A16-B9131668DDD8}"/>
                  </a:ext>
                </a:extLst>
              </p:cNvPr>
              <p:cNvCxnSpPr>
                <a:cxnSpLocks noChangeShapeType="1"/>
              </p:cNvCxnSpPr>
              <p:nvPr/>
            </p:nvCxnSpPr>
            <p:spPr bwMode="auto">
              <a:xfrm>
                <a:off x="364638" y="106586"/>
                <a:ext cx="222250" cy="0"/>
              </a:xfrm>
              <a:prstGeom prst="line">
                <a:avLst/>
              </a:prstGeom>
              <a:noFill/>
              <a:ln w="25400" algn="ctr">
                <a:solidFill>
                  <a:schemeClr val="accent2"/>
                </a:solidFill>
                <a:round/>
                <a:headEnd/>
                <a:tailEnd/>
              </a:ln>
            </p:spPr>
          </p:cxnSp>
          <p:cxnSp>
            <p:nvCxnSpPr>
              <p:cNvPr id="122" name="Straight Connector 130">
                <a:extLst>
                  <a:ext uri="{FF2B5EF4-FFF2-40B4-BE49-F238E27FC236}">
                    <a16:creationId xmlns:a16="http://schemas.microsoft.com/office/drawing/2014/main" id="{87FF185D-7D34-9181-5D9D-D386096A5A1E}"/>
                  </a:ext>
                </a:extLst>
              </p:cNvPr>
              <p:cNvCxnSpPr>
                <a:cxnSpLocks noChangeShapeType="1"/>
              </p:cNvCxnSpPr>
              <p:nvPr/>
            </p:nvCxnSpPr>
            <p:spPr bwMode="auto">
              <a:xfrm>
                <a:off x="633909" y="173904"/>
                <a:ext cx="222250" cy="0"/>
              </a:xfrm>
              <a:prstGeom prst="line">
                <a:avLst/>
              </a:prstGeom>
              <a:noFill/>
              <a:ln w="25400" algn="ctr">
                <a:solidFill>
                  <a:schemeClr val="accent2"/>
                </a:solidFill>
                <a:round/>
                <a:headEnd/>
                <a:tailEnd/>
              </a:ln>
            </p:spPr>
          </p:cxnSp>
          <p:cxnSp>
            <p:nvCxnSpPr>
              <p:cNvPr id="123" name="Straight Connector 130">
                <a:extLst>
                  <a:ext uri="{FF2B5EF4-FFF2-40B4-BE49-F238E27FC236}">
                    <a16:creationId xmlns:a16="http://schemas.microsoft.com/office/drawing/2014/main" id="{98F0AEE9-7CA1-023D-21ED-00ACF657B5C0}"/>
                  </a:ext>
                </a:extLst>
              </p:cNvPr>
              <p:cNvCxnSpPr>
                <a:cxnSpLocks noChangeShapeType="1"/>
              </p:cNvCxnSpPr>
              <p:nvPr/>
            </p:nvCxnSpPr>
            <p:spPr bwMode="auto">
              <a:xfrm>
                <a:off x="925620" y="134635"/>
                <a:ext cx="222250" cy="0"/>
              </a:xfrm>
              <a:prstGeom prst="line">
                <a:avLst/>
              </a:prstGeom>
              <a:noFill/>
              <a:ln w="25400" algn="ctr">
                <a:solidFill>
                  <a:schemeClr val="accent2"/>
                </a:solidFill>
                <a:round/>
                <a:headEnd/>
                <a:tailEnd/>
              </a:ln>
            </p:spPr>
          </p:cxnSp>
          <p:cxnSp>
            <p:nvCxnSpPr>
              <p:cNvPr id="124" name="Straight Connector 130">
                <a:extLst>
                  <a:ext uri="{FF2B5EF4-FFF2-40B4-BE49-F238E27FC236}">
                    <a16:creationId xmlns:a16="http://schemas.microsoft.com/office/drawing/2014/main" id="{F9059C9C-9E5E-64BF-C7E9-16D2739A8DAD}"/>
                  </a:ext>
                </a:extLst>
              </p:cNvPr>
              <p:cNvCxnSpPr>
                <a:cxnSpLocks noChangeShapeType="1"/>
              </p:cNvCxnSpPr>
              <p:nvPr/>
            </p:nvCxnSpPr>
            <p:spPr bwMode="auto">
              <a:xfrm>
                <a:off x="1211720" y="269271"/>
                <a:ext cx="222250" cy="0"/>
              </a:xfrm>
              <a:prstGeom prst="line">
                <a:avLst/>
              </a:prstGeom>
              <a:noFill/>
              <a:ln w="25400" algn="ctr">
                <a:solidFill>
                  <a:schemeClr val="accent2"/>
                </a:solidFill>
                <a:round/>
                <a:headEnd/>
                <a:tailEnd/>
              </a:ln>
            </p:spPr>
          </p:cxnSp>
          <p:cxnSp>
            <p:nvCxnSpPr>
              <p:cNvPr id="125" name="Straight Connector 130">
                <a:extLst>
                  <a:ext uri="{FF2B5EF4-FFF2-40B4-BE49-F238E27FC236}">
                    <a16:creationId xmlns:a16="http://schemas.microsoft.com/office/drawing/2014/main" id="{48768F81-618D-607E-46BF-FF30475598B6}"/>
                  </a:ext>
                </a:extLst>
              </p:cNvPr>
              <p:cNvCxnSpPr>
                <a:cxnSpLocks noChangeShapeType="1"/>
              </p:cNvCxnSpPr>
              <p:nvPr/>
            </p:nvCxnSpPr>
            <p:spPr bwMode="auto">
              <a:xfrm>
                <a:off x="1497821" y="106586"/>
                <a:ext cx="222250" cy="0"/>
              </a:xfrm>
              <a:prstGeom prst="line">
                <a:avLst/>
              </a:prstGeom>
              <a:noFill/>
              <a:ln w="25400" algn="ctr">
                <a:solidFill>
                  <a:schemeClr val="accent2"/>
                </a:solidFill>
                <a:round/>
                <a:headEnd/>
                <a:tailEnd/>
              </a:ln>
            </p:spPr>
          </p:cxnSp>
          <p:cxnSp>
            <p:nvCxnSpPr>
              <p:cNvPr id="126" name="Straight Connector 130">
                <a:extLst>
                  <a:ext uri="{FF2B5EF4-FFF2-40B4-BE49-F238E27FC236}">
                    <a16:creationId xmlns:a16="http://schemas.microsoft.com/office/drawing/2014/main" id="{7C429AF2-AE44-8B71-3BD1-42BD23A6AEC0}"/>
                  </a:ext>
                </a:extLst>
              </p:cNvPr>
              <p:cNvCxnSpPr>
                <a:cxnSpLocks noChangeShapeType="1"/>
              </p:cNvCxnSpPr>
              <p:nvPr/>
            </p:nvCxnSpPr>
            <p:spPr bwMode="auto">
              <a:xfrm>
                <a:off x="1778312" y="196343"/>
                <a:ext cx="222250" cy="0"/>
              </a:xfrm>
              <a:prstGeom prst="line">
                <a:avLst/>
              </a:prstGeom>
              <a:noFill/>
              <a:ln w="25400" algn="ctr">
                <a:solidFill>
                  <a:schemeClr val="accent2"/>
                </a:solidFill>
                <a:round/>
                <a:headEnd/>
                <a:tailEnd/>
              </a:ln>
            </p:spPr>
          </p:cxnSp>
        </p:grpSp>
        <p:grpSp>
          <p:nvGrpSpPr>
            <p:cNvPr id="41" name="Groep 40">
              <a:extLst>
                <a:ext uri="{FF2B5EF4-FFF2-40B4-BE49-F238E27FC236}">
                  <a16:creationId xmlns:a16="http://schemas.microsoft.com/office/drawing/2014/main" id="{87F05E25-0316-D73E-DCD3-736FEF8A2241}"/>
                </a:ext>
              </a:extLst>
            </p:cNvPr>
            <p:cNvGrpSpPr/>
            <p:nvPr/>
          </p:nvGrpSpPr>
          <p:grpSpPr>
            <a:xfrm>
              <a:off x="2687102" y="1250989"/>
              <a:ext cx="1148080" cy="350945"/>
              <a:chOff x="0" y="0"/>
              <a:chExt cx="1148080" cy="350945"/>
            </a:xfrm>
          </p:grpSpPr>
          <p:sp>
            <p:nvSpPr>
              <p:cNvPr id="97" name="Rectangle 4">
                <a:extLst>
                  <a:ext uri="{FF2B5EF4-FFF2-40B4-BE49-F238E27FC236}">
                    <a16:creationId xmlns:a16="http://schemas.microsoft.com/office/drawing/2014/main" id="{20F0C071-C805-6171-148F-7C1121FE6C66}"/>
                  </a:ext>
                </a:extLst>
              </p:cNvPr>
              <p:cNvSpPr/>
              <p:nvPr/>
            </p:nvSpPr>
            <p:spPr bwMode="auto">
              <a:xfrm>
                <a:off x="56098" y="1122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8" name="Straight Connector 8">
                <a:extLst>
                  <a:ext uri="{FF2B5EF4-FFF2-40B4-BE49-F238E27FC236}">
                    <a16:creationId xmlns:a16="http://schemas.microsoft.com/office/drawing/2014/main" id="{37194E8F-A52D-842A-8240-E6ED0714BA9F}"/>
                  </a:ext>
                </a:extLst>
              </p:cNvPr>
              <p:cNvCxnSpPr>
                <a:cxnSpLocks noChangeShapeType="1"/>
              </p:cNvCxnSpPr>
              <p:nvPr/>
            </p:nvCxnSpPr>
            <p:spPr bwMode="auto">
              <a:xfrm>
                <a:off x="0" y="179514"/>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9" name="Straight Connector 130">
                <a:extLst>
                  <a:ext uri="{FF2B5EF4-FFF2-40B4-BE49-F238E27FC236}">
                    <a16:creationId xmlns:a16="http://schemas.microsoft.com/office/drawing/2014/main" id="{12866588-F954-D233-2283-37E44F12F4C2}"/>
                  </a:ext>
                </a:extLst>
              </p:cNvPr>
              <p:cNvCxnSpPr>
                <a:cxnSpLocks noChangeShapeType="1"/>
              </p:cNvCxnSpPr>
              <p:nvPr/>
            </p:nvCxnSpPr>
            <p:spPr bwMode="auto">
              <a:xfrm>
                <a:off x="0" y="151465"/>
                <a:ext cx="222250" cy="0"/>
              </a:xfrm>
              <a:prstGeom prst="line">
                <a:avLst/>
              </a:prstGeom>
              <a:noFill/>
              <a:ln w="25400" algn="ctr">
                <a:solidFill>
                  <a:schemeClr val="accent2"/>
                </a:solidFill>
                <a:round/>
                <a:headEnd/>
                <a:tailEnd/>
              </a:ln>
            </p:spPr>
          </p:cxnSp>
          <p:grpSp>
            <p:nvGrpSpPr>
              <p:cNvPr id="100" name="Groep 99">
                <a:extLst>
                  <a:ext uri="{FF2B5EF4-FFF2-40B4-BE49-F238E27FC236}">
                    <a16:creationId xmlns:a16="http://schemas.microsoft.com/office/drawing/2014/main" id="{0EAD2648-1864-3468-F18B-54DF920EB5A5}"/>
                  </a:ext>
                </a:extLst>
              </p:cNvPr>
              <p:cNvGrpSpPr/>
              <p:nvPr/>
            </p:nvGrpSpPr>
            <p:grpSpPr>
              <a:xfrm>
                <a:off x="347808" y="16830"/>
                <a:ext cx="233680" cy="162560"/>
                <a:chOff x="0" y="0"/>
                <a:chExt cx="233680" cy="162685"/>
              </a:xfrm>
            </p:grpSpPr>
            <p:sp>
              <p:nvSpPr>
                <p:cNvPr id="110" name="Rectangle 4">
                  <a:extLst>
                    <a:ext uri="{FF2B5EF4-FFF2-40B4-BE49-F238E27FC236}">
                      <a16:creationId xmlns:a16="http://schemas.microsoft.com/office/drawing/2014/main" id="{0000A155-17C4-EB29-DA3F-74EBE119B3CC}"/>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1" name="Straight Connector 8">
                  <a:extLst>
                    <a:ext uri="{FF2B5EF4-FFF2-40B4-BE49-F238E27FC236}">
                      <a16:creationId xmlns:a16="http://schemas.microsoft.com/office/drawing/2014/main" id="{8B9BECFB-3B60-EA48-2A0B-88159F100140}"/>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01" name="Groep 100">
                <a:extLst>
                  <a:ext uri="{FF2B5EF4-FFF2-40B4-BE49-F238E27FC236}">
                    <a16:creationId xmlns:a16="http://schemas.microsoft.com/office/drawing/2014/main" id="{212EFEB5-E27B-224E-CD29-F55E83D21656}"/>
                  </a:ext>
                </a:extLst>
              </p:cNvPr>
              <p:cNvGrpSpPr/>
              <p:nvPr/>
            </p:nvGrpSpPr>
            <p:grpSpPr>
              <a:xfrm>
                <a:off x="628299" y="16830"/>
                <a:ext cx="233680" cy="162560"/>
                <a:chOff x="0" y="0"/>
                <a:chExt cx="233680" cy="162685"/>
              </a:xfrm>
            </p:grpSpPr>
            <p:sp>
              <p:nvSpPr>
                <p:cNvPr id="108" name="Rectangle 4">
                  <a:extLst>
                    <a:ext uri="{FF2B5EF4-FFF2-40B4-BE49-F238E27FC236}">
                      <a16:creationId xmlns:a16="http://schemas.microsoft.com/office/drawing/2014/main" id="{0A4DC093-7737-34F2-F3AB-22172A8F4168}"/>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8">
                  <a:extLst>
                    <a:ext uri="{FF2B5EF4-FFF2-40B4-BE49-F238E27FC236}">
                      <a16:creationId xmlns:a16="http://schemas.microsoft.com/office/drawing/2014/main" id="{279F1478-4E0D-95EA-ADA8-8DAC19B62FCF}"/>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02" name="Groep 101">
                <a:extLst>
                  <a:ext uri="{FF2B5EF4-FFF2-40B4-BE49-F238E27FC236}">
                    <a16:creationId xmlns:a16="http://schemas.microsoft.com/office/drawing/2014/main" id="{E0872506-4766-98F8-49E9-AF784F706051}"/>
                  </a:ext>
                </a:extLst>
              </p:cNvPr>
              <p:cNvGrpSpPr/>
              <p:nvPr/>
            </p:nvGrpSpPr>
            <p:grpSpPr>
              <a:xfrm>
                <a:off x="914400" y="0"/>
                <a:ext cx="233680" cy="339725"/>
                <a:chOff x="0" y="0"/>
                <a:chExt cx="233680" cy="339725"/>
              </a:xfrm>
            </p:grpSpPr>
            <p:sp>
              <p:nvSpPr>
                <p:cNvPr id="106" name="Rectangle 4">
                  <a:extLst>
                    <a:ext uri="{FF2B5EF4-FFF2-40B4-BE49-F238E27FC236}">
                      <a16:creationId xmlns:a16="http://schemas.microsoft.com/office/drawing/2014/main" id="{86FD1842-AC27-668B-C3DA-EE0FE27503B6}"/>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7" name="Straight Connector 8">
                  <a:extLst>
                    <a:ext uri="{FF2B5EF4-FFF2-40B4-BE49-F238E27FC236}">
                      <a16:creationId xmlns:a16="http://schemas.microsoft.com/office/drawing/2014/main" id="{642309CD-38C1-347C-57CA-A6C87D8AF372}"/>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103" name="Straight Connector 130">
                <a:extLst>
                  <a:ext uri="{FF2B5EF4-FFF2-40B4-BE49-F238E27FC236}">
                    <a16:creationId xmlns:a16="http://schemas.microsoft.com/office/drawing/2014/main" id="{1E640A1D-A33A-182B-5B9D-D90F087B2C9B}"/>
                  </a:ext>
                </a:extLst>
              </p:cNvPr>
              <p:cNvCxnSpPr>
                <a:cxnSpLocks noChangeShapeType="1"/>
              </p:cNvCxnSpPr>
              <p:nvPr/>
            </p:nvCxnSpPr>
            <p:spPr bwMode="auto">
              <a:xfrm>
                <a:off x="347808" y="112197"/>
                <a:ext cx="222250" cy="0"/>
              </a:xfrm>
              <a:prstGeom prst="line">
                <a:avLst/>
              </a:prstGeom>
              <a:noFill/>
              <a:ln w="25400" algn="ctr">
                <a:solidFill>
                  <a:schemeClr val="accent2"/>
                </a:solidFill>
                <a:round/>
                <a:headEnd/>
                <a:tailEnd/>
              </a:ln>
            </p:spPr>
          </p:cxnSp>
          <p:cxnSp>
            <p:nvCxnSpPr>
              <p:cNvPr id="104" name="Straight Connector 130">
                <a:extLst>
                  <a:ext uri="{FF2B5EF4-FFF2-40B4-BE49-F238E27FC236}">
                    <a16:creationId xmlns:a16="http://schemas.microsoft.com/office/drawing/2014/main" id="{FCF6DCB1-349C-F4A3-8DEB-43FAAD0F376E}"/>
                  </a:ext>
                </a:extLst>
              </p:cNvPr>
              <p:cNvCxnSpPr>
                <a:cxnSpLocks noChangeShapeType="1"/>
              </p:cNvCxnSpPr>
              <p:nvPr/>
            </p:nvCxnSpPr>
            <p:spPr bwMode="auto">
              <a:xfrm>
                <a:off x="628299" y="100977"/>
                <a:ext cx="222250" cy="0"/>
              </a:xfrm>
              <a:prstGeom prst="line">
                <a:avLst/>
              </a:prstGeom>
              <a:noFill/>
              <a:ln w="25400" algn="ctr">
                <a:solidFill>
                  <a:schemeClr val="accent2"/>
                </a:solidFill>
                <a:round/>
                <a:headEnd/>
                <a:tailEnd/>
              </a:ln>
            </p:spPr>
          </p:cxnSp>
          <p:cxnSp>
            <p:nvCxnSpPr>
              <p:cNvPr id="105" name="Straight Connector 130">
                <a:extLst>
                  <a:ext uri="{FF2B5EF4-FFF2-40B4-BE49-F238E27FC236}">
                    <a16:creationId xmlns:a16="http://schemas.microsoft.com/office/drawing/2014/main" id="{F08035A7-88A8-E97B-2AA4-61728775242E}"/>
                  </a:ext>
                </a:extLst>
              </p:cNvPr>
              <p:cNvCxnSpPr>
                <a:cxnSpLocks noChangeShapeType="1"/>
              </p:cNvCxnSpPr>
              <p:nvPr/>
            </p:nvCxnSpPr>
            <p:spPr bwMode="auto">
              <a:xfrm>
                <a:off x="914400" y="213173"/>
                <a:ext cx="222250" cy="0"/>
              </a:xfrm>
              <a:prstGeom prst="line">
                <a:avLst/>
              </a:prstGeom>
              <a:noFill/>
              <a:ln w="25400" algn="ctr">
                <a:solidFill>
                  <a:schemeClr val="accent2"/>
                </a:solidFill>
                <a:round/>
                <a:headEnd/>
                <a:tailEnd/>
              </a:ln>
            </p:spPr>
          </p:cxnSp>
        </p:grpSp>
        <p:grpSp>
          <p:nvGrpSpPr>
            <p:cNvPr id="42" name="Groep 41">
              <a:extLst>
                <a:ext uri="{FF2B5EF4-FFF2-40B4-BE49-F238E27FC236}">
                  <a16:creationId xmlns:a16="http://schemas.microsoft.com/office/drawing/2014/main" id="{36730C5D-F3E9-ABB2-BD07-0D30DE5ADC14}"/>
                </a:ext>
              </a:extLst>
            </p:cNvPr>
            <p:cNvGrpSpPr/>
            <p:nvPr/>
          </p:nvGrpSpPr>
          <p:grpSpPr>
            <a:xfrm>
              <a:off x="2687102" y="796594"/>
              <a:ext cx="1148080" cy="339725"/>
              <a:chOff x="0" y="0"/>
              <a:chExt cx="1148080" cy="339725"/>
            </a:xfrm>
          </p:grpSpPr>
          <p:grpSp>
            <p:nvGrpSpPr>
              <p:cNvPr id="81" name="Groep 80">
                <a:extLst>
                  <a:ext uri="{FF2B5EF4-FFF2-40B4-BE49-F238E27FC236}">
                    <a16:creationId xmlns:a16="http://schemas.microsoft.com/office/drawing/2014/main" id="{3ECDA4B5-1CFB-B21E-2E9E-72FF6855AA22}"/>
                  </a:ext>
                </a:extLst>
              </p:cNvPr>
              <p:cNvGrpSpPr/>
              <p:nvPr/>
            </p:nvGrpSpPr>
            <p:grpSpPr>
              <a:xfrm>
                <a:off x="0" y="0"/>
                <a:ext cx="233680" cy="339725"/>
                <a:chOff x="0" y="0"/>
                <a:chExt cx="233680" cy="339725"/>
              </a:xfrm>
            </p:grpSpPr>
            <p:sp>
              <p:nvSpPr>
                <p:cNvPr id="95" name="Rectangle 4">
                  <a:extLst>
                    <a:ext uri="{FF2B5EF4-FFF2-40B4-BE49-F238E27FC236}">
                      <a16:creationId xmlns:a16="http://schemas.microsoft.com/office/drawing/2014/main" id="{6634162C-01E6-11A3-0BB8-FAFE84BC22EB}"/>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6" name="Straight Connector 8">
                  <a:extLst>
                    <a:ext uri="{FF2B5EF4-FFF2-40B4-BE49-F238E27FC236}">
                      <a16:creationId xmlns:a16="http://schemas.microsoft.com/office/drawing/2014/main" id="{B10EAB0C-6A8E-36F1-455E-98E027AD8BAF}"/>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82" name="Straight Connector 130">
                <a:extLst>
                  <a:ext uri="{FF2B5EF4-FFF2-40B4-BE49-F238E27FC236}">
                    <a16:creationId xmlns:a16="http://schemas.microsoft.com/office/drawing/2014/main" id="{D85E693C-DB1A-8984-A3D1-6665804BC168}"/>
                  </a:ext>
                </a:extLst>
              </p:cNvPr>
              <p:cNvCxnSpPr>
                <a:cxnSpLocks noChangeShapeType="1"/>
              </p:cNvCxnSpPr>
              <p:nvPr/>
            </p:nvCxnSpPr>
            <p:spPr bwMode="auto">
              <a:xfrm>
                <a:off x="5610" y="263662"/>
                <a:ext cx="222250" cy="0"/>
              </a:xfrm>
              <a:prstGeom prst="line">
                <a:avLst/>
              </a:prstGeom>
              <a:noFill/>
              <a:ln w="25400" algn="ctr">
                <a:solidFill>
                  <a:schemeClr val="accent2"/>
                </a:solidFill>
                <a:round/>
                <a:headEnd/>
                <a:tailEnd/>
              </a:ln>
            </p:spPr>
          </p:cxnSp>
          <p:grpSp>
            <p:nvGrpSpPr>
              <p:cNvPr id="83" name="Groep 82">
                <a:extLst>
                  <a:ext uri="{FF2B5EF4-FFF2-40B4-BE49-F238E27FC236}">
                    <a16:creationId xmlns:a16="http://schemas.microsoft.com/office/drawing/2014/main" id="{CAFFF29F-F3CF-F094-522A-50CE4D52CFCC}"/>
                  </a:ext>
                </a:extLst>
              </p:cNvPr>
              <p:cNvGrpSpPr/>
              <p:nvPr/>
            </p:nvGrpSpPr>
            <p:grpSpPr>
              <a:xfrm>
                <a:off x="342199" y="0"/>
                <a:ext cx="233680" cy="339725"/>
                <a:chOff x="0" y="0"/>
                <a:chExt cx="233680" cy="339725"/>
              </a:xfrm>
            </p:grpSpPr>
            <p:sp>
              <p:nvSpPr>
                <p:cNvPr id="93" name="Rectangle 4">
                  <a:extLst>
                    <a:ext uri="{FF2B5EF4-FFF2-40B4-BE49-F238E27FC236}">
                      <a16:creationId xmlns:a16="http://schemas.microsoft.com/office/drawing/2014/main" id="{C172B661-4C89-0A66-04EC-BF2A90A73E18}"/>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8">
                  <a:extLst>
                    <a:ext uri="{FF2B5EF4-FFF2-40B4-BE49-F238E27FC236}">
                      <a16:creationId xmlns:a16="http://schemas.microsoft.com/office/drawing/2014/main" id="{06A59048-59EA-A7A7-708A-BB76BAF9A2B5}"/>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84" name="Groep 83">
                <a:extLst>
                  <a:ext uri="{FF2B5EF4-FFF2-40B4-BE49-F238E27FC236}">
                    <a16:creationId xmlns:a16="http://schemas.microsoft.com/office/drawing/2014/main" id="{4A0D2886-3310-D12F-CED6-C39325F81328}"/>
                  </a:ext>
                </a:extLst>
              </p:cNvPr>
              <p:cNvGrpSpPr/>
              <p:nvPr/>
            </p:nvGrpSpPr>
            <p:grpSpPr>
              <a:xfrm>
                <a:off x="628299" y="0"/>
                <a:ext cx="233680" cy="339725"/>
                <a:chOff x="0" y="0"/>
                <a:chExt cx="233680" cy="339725"/>
              </a:xfrm>
            </p:grpSpPr>
            <p:sp>
              <p:nvSpPr>
                <p:cNvPr id="91" name="Rectangle 4">
                  <a:extLst>
                    <a:ext uri="{FF2B5EF4-FFF2-40B4-BE49-F238E27FC236}">
                      <a16:creationId xmlns:a16="http://schemas.microsoft.com/office/drawing/2014/main" id="{63E3F1F0-5C42-A8C1-21D8-F7C807932517}"/>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2" name="Straight Connector 8">
                  <a:extLst>
                    <a:ext uri="{FF2B5EF4-FFF2-40B4-BE49-F238E27FC236}">
                      <a16:creationId xmlns:a16="http://schemas.microsoft.com/office/drawing/2014/main" id="{20EE2764-6D66-6931-2549-783C05B2D1CE}"/>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85" name="Groep 84">
                <a:extLst>
                  <a:ext uri="{FF2B5EF4-FFF2-40B4-BE49-F238E27FC236}">
                    <a16:creationId xmlns:a16="http://schemas.microsoft.com/office/drawing/2014/main" id="{EB3CEC64-E891-6604-3413-F4C6864165B8}"/>
                  </a:ext>
                </a:extLst>
              </p:cNvPr>
              <p:cNvGrpSpPr/>
              <p:nvPr/>
            </p:nvGrpSpPr>
            <p:grpSpPr>
              <a:xfrm>
                <a:off x="914400" y="0"/>
                <a:ext cx="233680" cy="339725"/>
                <a:chOff x="0" y="0"/>
                <a:chExt cx="233680" cy="339725"/>
              </a:xfrm>
            </p:grpSpPr>
            <p:sp>
              <p:nvSpPr>
                <p:cNvPr id="89" name="Rectangle 4">
                  <a:extLst>
                    <a:ext uri="{FF2B5EF4-FFF2-40B4-BE49-F238E27FC236}">
                      <a16:creationId xmlns:a16="http://schemas.microsoft.com/office/drawing/2014/main" id="{4882573C-6466-0CDA-BD7A-1BFEA7983D9F}"/>
                    </a:ext>
                  </a:extLst>
                </p:cNvPr>
                <p:cNvSpPr/>
                <p:nvPr/>
              </p:nvSpPr>
              <p:spPr bwMode="auto">
                <a:xfrm>
                  <a:off x="61708" y="0"/>
                  <a:ext cx="114300" cy="3397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0" name="Straight Connector 8">
                  <a:extLst>
                    <a:ext uri="{FF2B5EF4-FFF2-40B4-BE49-F238E27FC236}">
                      <a16:creationId xmlns:a16="http://schemas.microsoft.com/office/drawing/2014/main" id="{138D0919-70F9-287F-ECC9-0DADFB1DF2EA}"/>
                    </a:ext>
                  </a:extLst>
                </p:cNvPr>
                <p:cNvCxnSpPr>
                  <a:cxnSpLocks noChangeShapeType="1"/>
                </p:cNvCxnSpPr>
                <p:nvPr/>
              </p:nvCxnSpPr>
              <p:spPr bwMode="auto">
                <a:xfrm>
                  <a:off x="0" y="17390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86" name="Straight Connector 130">
                <a:extLst>
                  <a:ext uri="{FF2B5EF4-FFF2-40B4-BE49-F238E27FC236}">
                    <a16:creationId xmlns:a16="http://schemas.microsoft.com/office/drawing/2014/main" id="{8F0A02C9-B14D-830A-3E56-5AEE3781CC73}"/>
                  </a:ext>
                </a:extLst>
              </p:cNvPr>
              <p:cNvCxnSpPr>
                <a:cxnSpLocks noChangeShapeType="1"/>
              </p:cNvCxnSpPr>
              <p:nvPr/>
            </p:nvCxnSpPr>
            <p:spPr bwMode="auto">
              <a:xfrm>
                <a:off x="347808" y="258052"/>
                <a:ext cx="222250" cy="0"/>
              </a:xfrm>
              <a:prstGeom prst="line">
                <a:avLst/>
              </a:prstGeom>
              <a:noFill/>
              <a:ln w="25400" algn="ctr">
                <a:solidFill>
                  <a:schemeClr val="accent2"/>
                </a:solidFill>
                <a:round/>
                <a:headEnd/>
                <a:tailEnd/>
              </a:ln>
            </p:spPr>
          </p:cxnSp>
          <p:cxnSp>
            <p:nvCxnSpPr>
              <p:cNvPr id="87" name="Straight Connector 130">
                <a:extLst>
                  <a:ext uri="{FF2B5EF4-FFF2-40B4-BE49-F238E27FC236}">
                    <a16:creationId xmlns:a16="http://schemas.microsoft.com/office/drawing/2014/main" id="{C0F01ABF-C0E5-09B0-2D2A-6E7A8DC6B2B8}"/>
                  </a:ext>
                </a:extLst>
              </p:cNvPr>
              <p:cNvCxnSpPr>
                <a:cxnSpLocks noChangeShapeType="1"/>
              </p:cNvCxnSpPr>
              <p:nvPr/>
            </p:nvCxnSpPr>
            <p:spPr bwMode="auto">
              <a:xfrm>
                <a:off x="639519" y="224393"/>
                <a:ext cx="222250" cy="0"/>
              </a:xfrm>
              <a:prstGeom prst="line">
                <a:avLst/>
              </a:prstGeom>
              <a:noFill/>
              <a:ln w="25400" algn="ctr">
                <a:solidFill>
                  <a:schemeClr val="accent2"/>
                </a:solidFill>
                <a:round/>
                <a:headEnd/>
                <a:tailEnd/>
              </a:ln>
            </p:spPr>
          </p:cxnSp>
          <p:cxnSp>
            <p:nvCxnSpPr>
              <p:cNvPr id="88" name="Straight Connector 130">
                <a:extLst>
                  <a:ext uri="{FF2B5EF4-FFF2-40B4-BE49-F238E27FC236}">
                    <a16:creationId xmlns:a16="http://schemas.microsoft.com/office/drawing/2014/main" id="{E2401867-48E5-5170-940D-16B79366C87F}"/>
                  </a:ext>
                </a:extLst>
              </p:cNvPr>
              <p:cNvCxnSpPr>
                <a:cxnSpLocks noChangeShapeType="1"/>
              </p:cNvCxnSpPr>
              <p:nvPr/>
            </p:nvCxnSpPr>
            <p:spPr bwMode="auto">
              <a:xfrm>
                <a:off x="925619" y="263662"/>
                <a:ext cx="222250" cy="0"/>
              </a:xfrm>
              <a:prstGeom prst="line">
                <a:avLst/>
              </a:prstGeom>
              <a:noFill/>
              <a:ln w="25400" algn="ctr">
                <a:solidFill>
                  <a:schemeClr val="accent2"/>
                </a:solidFill>
                <a:round/>
                <a:headEnd/>
                <a:tailEnd/>
              </a:ln>
            </p:spPr>
          </p:cxnSp>
        </p:grpSp>
        <p:grpSp>
          <p:nvGrpSpPr>
            <p:cNvPr id="43" name="Groep 42">
              <a:extLst>
                <a:ext uri="{FF2B5EF4-FFF2-40B4-BE49-F238E27FC236}">
                  <a16:creationId xmlns:a16="http://schemas.microsoft.com/office/drawing/2014/main" id="{6D728F2F-D0C5-54FC-7CC1-5462440AF865}"/>
                </a:ext>
              </a:extLst>
            </p:cNvPr>
            <p:cNvGrpSpPr/>
            <p:nvPr/>
          </p:nvGrpSpPr>
          <p:grpSpPr>
            <a:xfrm>
              <a:off x="2687102" y="454395"/>
              <a:ext cx="1439790" cy="162560"/>
              <a:chOff x="0" y="0"/>
              <a:chExt cx="1439790" cy="162560"/>
            </a:xfrm>
          </p:grpSpPr>
          <p:grpSp>
            <p:nvGrpSpPr>
              <p:cNvPr id="61" name="Groep 60">
                <a:extLst>
                  <a:ext uri="{FF2B5EF4-FFF2-40B4-BE49-F238E27FC236}">
                    <a16:creationId xmlns:a16="http://schemas.microsoft.com/office/drawing/2014/main" id="{66429039-1297-8DD8-79E7-D69A113FADFB}"/>
                  </a:ext>
                </a:extLst>
              </p:cNvPr>
              <p:cNvGrpSpPr/>
              <p:nvPr/>
            </p:nvGrpSpPr>
            <p:grpSpPr>
              <a:xfrm>
                <a:off x="5610" y="0"/>
                <a:ext cx="233680" cy="162560"/>
                <a:chOff x="0" y="0"/>
                <a:chExt cx="233680" cy="162685"/>
              </a:xfrm>
            </p:grpSpPr>
            <p:sp>
              <p:nvSpPr>
                <p:cNvPr id="79" name="Rectangle 4">
                  <a:extLst>
                    <a:ext uri="{FF2B5EF4-FFF2-40B4-BE49-F238E27FC236}">
                      <a16:creationId xmlns:a16="http://schemas.microsoft.com/office/drawing/2014/main" id="{2ED04FE9-D530-A518-781D-9083332B3FF1}"/>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0" name="Straight Connector 8">
                  <a:extLst>
                    <a:ext uri="{FF2B5EF4-FFF2-40B4-BE49-F238E27FC236}">
                      <a16:creationId xmlns:a16="http://schemas.microsoft.com/office/drawing/2014/main" id="{D8E85685-6357-1744-8B19-C79F8629E83F}"/>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62" name="Straight Connector 130">
                <a:extLst>
                  <a:ext uri="{FF2B5EF4-FFF2-40B4-BE49-F238E27FC236}">
                    <a16:creationId xmlns:a16="http://schemas.microsoft.com/office/drawing/2014/main" id="{15E7018A-D906-A03E-9BA0-539172D75DFD}"/>
                  </a:ext>
                </a:extLst>
              </p:cNvPr>
              <p:cNvCxnSpPr>
                <a:cxnSpLocks noChangeShapeType="1"/>
              </p:cNvCxnSpPr>
              <p:nvPr/>
            </p:nvCxnSpPr>
            <p:spPr bwMode="auto">
              <a:xfrm>
                <a:off x="0" y="22440"/>
                <a:ext cx="222250" cy="0"/>
              </a:xfrm>
              <a:prstGeom prst="line">
                <a:avLst/>
              </a:prstGeom>
              <a:noFill/>
              <a:ln w="25400" algn="ctr">
                <a:solidFill>
                  <a:schemeClr val="accent2"/>
                </a:solidFill>
                <a:round/>
                <a:headEnd/>
                <a:tailEnd/>
              </a:ln>
            </p:spPr>
          </p:cxnSp>
          <p:grpSp>
            <p:nvGrpSpPr>
              <p:cNvPr id="63" name="Groep 62">
                <a:extLst>
                  <a:ext uri="{FF2B5EF4-FFF2-40B4-BE49-F238E27FC236}">
                    <a16:creationId xmlns:a16="http://schemas.microsoft.com/office/drawing/2014/main" id="{C7F3E630-A403-AA51-2858-BDF32ABD21F6}"/>
                  </a:ext>
                </a:extLst>
              </p:cNvPr>
              <p:cNvGrpSpPr/>
              <p:nvPr/>
            </p:nvGrpSpPr>
            <p:grpSpPr>
              <a:xfrm>
                <a:off x="342199" y="0"/>
                <a:ext cx="233680" cy="162560"/>
                <a:chOff x="0" y="0"/>
                <a:chExt cx="233680" cy="162685"/>
              </a:xfrm>
            </p:grpSpPr>
            <p:sp>
              <p:nvSpPr>
                <p:cNvPr id="77" name="Rectangle 4">
                  <a:extLst>
                    <a:ext uri="{FF2B5EF4-FFF2-40B4-BE49-F238E27FC236}">
                      <a16:creationId xmlns:a16="http://schemas.microsoft.com/office/drawing/2014/main" id="{CD7B33D5-D044-BF20-3BBF-906B712EABDE}"/>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8" name="Straight Connector 8">
                  <a:extLst>
                    <a:ext uri="{FF2B5EF4-FFF2-40B4-BE49-F238E27FC236}">
                      <a16:creationId xmlns:a16="http://schemas.microsoft.com/office/drawing/2014/main" id="{65A90DA0-1137-1153-9F1C-99D0160C7F5E}"/>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64" name="Groep 63">
                <a:extLst>
                  <a:ext uri="{FF2B5EF4-FFF2-40B4-BE49-F238E27FC236}">
                    <a16:creationId xmlns:a16="http://schemas.microsoft.com/office/drawing/2014/main" id="{7A858606-D5D8-2181-43F2-93D69F673CC6}"/>
                  </a:ext>
                </a:extLst>
              </p:cNvPr>
              <p:cNvGrpSpPr/>
              <p:nvPr/>
            </p:nvGrpSpPr>
            <p:grpSpPr>
              <a:xfrm>
                <a:off x="628299" y="0"/>
                <a:ext cx="233680" cy="162560"/>
                <a:chOff x="0" y="0"/>
                <a:chExt cx="233680" cy="162685"/>
              </a:xfrm>
            </p:grpSpPr>
            <p:sp>
              <p:nvSpPr>
                <p:cNvPr id="75" name="Rectangle 4">
                  <a:extLst>
                    <a:ext uri="{FF2B5EF4-FFF2-40B4-BE49-F238E27FC236}">
                      <a16:creationId xmlns:a16="http://schemas.microsoft.com/office/drawing/2014/main" id="{EBD8D701-A78A-9F40-F64A-F444E784CEB3}"/>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6" name="Straight Connector 8">
                  <a:extLst>
                    <a:ext uri="{FF2B5EF4-FFF2-40B4-BE49-F238E27FC236}">
                      <a16:creationId xmlns:a16="http://schemas.microsoft.com/office/drawing/2014/main" id="{38DC7CAC-D4B4-F206-8374-D3A4ED89FC1D}"/>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65" name="Groep 64">
                <a:extLst>
                  <a:ext uri="{FF2B5EF4-FFF2-40B4-BE49-F238E27FC236}">
                    <a16:creationId xmlns:a16="http://schemas.microsoft.com/office/drawing/2014/main" id="{87B55F2B-6AC6-5743-72BF-E027B1B4C887}"/>
                  </a:ext>
                </a:extLst>
              </p:cNvPr>
              <p:cNvGrpSpPr/>
              <p:nvPr/>
            </p:nvGrpSpPr>
            <p:grpSpPr>
              <a:xfrm>
                <a:off x="914400" y="0"/>
                <a:ext cx="233680" cy="162560"/>
                <a:chOff x="0" y="0"/>
                <a:chExt cx="233680" cy="162685"/>
              </a:xfrm>
            </p:grpSpPr>
            <p:sp>
              <p:nvSpPr>
                <p:cNvPr id="73" name="Rectangle 4">
                  <a:extLst>
                    <a:ext uri="{FF2B5EF4-FFF2-40B4-BE49-F238E27FC236}">
                      <a16:creationId xmlns:a16="http://schemas.microsoft.com/office/drawing/2014/main" id="{F284AA21-FAAA-285B-480B-1CBC07E4F857}"/>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8">
                  <a:extLst>
                    <a:ext uri="{FF2B5EF4-FFF2-40B4-BE49-F238E27FC236}">
                      <a16:creationId xmlns:a16="http://schemas.microsoft.com/office/drawing/2014/main" id="{666C5992-A94D-8FF2-6AAB-95A8CF890308}"/>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66" name="Groep 65">
                <a:extLst>
                  <a:ext uri="{FF2B5EF4-FFF2-40B4-BE49-F238E27FC236}">
                    <a16:creationId xmlns:a16="http://schemas.microsoft.com/office/drawing/2014/main" id="{AEBE4539-17B4-0EBB-137F-2D35CC5DDA7F}"/>
                  </a:ext>
                </a:extLst>
              </p:cNvPr>
              <p:cNvGrpSpPr/>
              <p:nvPr/>
            </p:nvGrpSpPr>
            <p:grpSpPr>
              <a:xfrm>
                <a:off x="1206110" y="0"/>
                <a:ext cx="233680" cy="162560"/>
                <a:chOff x="0" y="0"/>
                <a:chExt cx="233680" cy="162685"/>
              </a:xfrm>
            </p:grpSpPr>
            <p:sp>
              <p:nvSpPr>
                <p:cNvPr id="71" name="Rectangle 4">
                  <a:extLst>
                    <a:ext uri="{FF2B5EF4-FFF2-40B4-BE49-F238E27FC236}">
                      <a16:creationId xmlns:a16="http://schemas.microsoft.com/office/drawing/2014/main" id="{314EF910-4A45-0E8C-D5F6-53277BFC6A90}"/>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2" name="Straight Connector 8">
                  <a:extLst>
                    <a:ext uri="{FF2B5EF4-FFF2-40B4-BE49-F238E27FC236}">
                      <a16:creationId xmlns:a16="http://schemas.microsoft.com/office/drawing/2014/main" id="{23C84BDF-71C7-8EFA-D282-4763C5BE2896}"/>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67" name="Straight Connector 130">
                <a:extLst>
                  <a:ext uri="{FF2B5EF4-FFF2-40B4-BE49-F238E27FC236}">
                    <a16:creationId xmlns:a16="http://schemas.microsoft.com/office/drawing/2014/main" id="{DFF6E648-5BF1-BB92-8E0C-3E66F097C248}"/>
                  </a:ext>
                </a:extLst>
              </p:cNvPr>
              <p:cNvCxnSpPr>
                <a:cxnSpLocks noChangeShapeType="1"/>
              </p:cNvCxnSpPr>
              <p:nvPr/>
            </p:nvCxnSpPr>
            <p:spPr bwMode="auto">
              <a:xfrm>
                <a:off x="347808" y="50489"/>
                <a:ext cx="222250" cy="0"/>
              </a:xfrm>
              <a:prstGeom prst="line">
                <a:avLst/>
              </a:prstGeom>
              <a:noFill/>
              <a:ln w="25400" algn="ctr">
                <a:solidFill>
                  <a:schemeClr val="accent2"/>
                </a:solidFill>
                <a:round/>
                <a:headEnd/>
                <a:tailEnd/>
              </a:ln>
            </p:spPr>
          </p:cxnSp>
          <p:cxnSp>
            <p:nvCxnSpPr>
              <p:cNvPr id="68" name="Straight Connector 130">
                <a:extLst>
                  <a:ext uri="{FF2B5EF4-FFF2-40B4-BE49-F238E27FC236}">
                    <a16:creationId xmlns:a16="http://schemas.microsoft.com/office/drawing/2014/main" id="{54C8BBE2-0BC3-FE08-E2DB-BDD52253EB82}"/>
                  </a:ext>
                </a:extLst>
              </p:cNvPr>
              <p:cNvCxnSpPr>
                <a:cxnSpLocks noChangeShapeType="1"/>
              </p:cNvCxnSpPr>
              <p:nvPr/>
            </p:nvCxnSpPr>
            <p:spPr bwMode="auto">
              <a:xfrm>
                <a:off x="628299" y="22440"/>
                <a:ext cx="222250" cy="0"/>
              </a:xfrm>
              <a:prstGeom prst="line">
                <a:avLst/>
              </a:prstGeom>
              <a:noFill/>
              <a:ln w="25400" algn="ctr">
                <a:solidFill>
                  <a:schemeClr val="accent2"/>
                </a:solidFill>
                <a:round/>
                <a:headEnd/>
                <a:tailEnd/>
              </a:ln>
            </p:spPr>
          </p:cxnSp>
          <p:cxnSp>
            <p:nvCxnSpPr>
              <p:cNvPr id="69" name="Straight Connector 130">
                <a:extLst>
                  <a:ext uri="{FF2B5EF4-FFF2-40B4-BE49-F238E27FC236}">
                    <a16:creationId xmlns:a16="http://schemas.microsoft.com/office/drawing/2014/main" id="{7EB1A6F5-2978-6C37-0C12-C4FCDCB398CA}"/>
                  </a:ext>
                </a:extLst>
              </p:cNvPr>
              <p:cNvCxnSpPr>
                <a:cxnSpLocks noChangeShapeType="1"/>
              </p:cNvCxnSpPr>
              <p:nvPr/>
            </p:nvCxnSpPr>
            <p:spPr bwMode="auto">
              <a:xfrm>
                <a:off x="914400" y="22440"/>
                <a:ext cx="222250" cy="0"/>
              </a:xfrm>
              <a:prstGeom prst="line">
                <a:avLst/>
              </a:prstGeom>
              <a:noFill/>
              <a:ln w="25400" algn="ctr">
                <a:solidFill>
                  <a:schemeClr val="accent2"/>
                </a:solidFill>
                <a:round/>
                <a:headEnd/>
                <a:tailEnd/>
              </a:ln>
            </p:spPr>
          </p:cxnSp>
          <p:cxnSp>
            <p:nvCxnSpPr>
              <p:cNvPr id="70" name="Straight Connector 130">
                <a:extLst>
                  <a:ext uri="{FF2B5EF4-FFF2-40B4-BE49-F238E27FC236}">
                    <a16:creationId xmlns:a16="http://schemas.microsoft.com/office/drawing/2014/main" id="{57D4010E-0D1E-DD23-B358-86A889297CCB}"/>
                  </a:ext>
                </a:extLst>
              </p:cNvPr>
              <p:cNvCxnSpPr>
                <a:cxnSpLocks noChangeShapeType="1"/>
              </p:cNvCxnSpPr>
              <p:nvPr/>
            </p:nvCxnSpPr>
            <p:spPr bwMode="auto">
              <a:xfrm>
                <a:off x="1206110" y="22440"/>
                <a:ext cx="222250" cy="0"/>
              </a:xfrm>
              <a:prstGeom prst="line">
                <a:avLst/>
              </a:prstGeom>
              <a:noFill/>
              <a:ln w="25400" algn="ctr">
                <a:solidFill>
                  <a:schemeClr val="accent2"/>
                </a:solidFill>
                <a:round/>
                <a:headEnd/>
                <a:tailEnd/>
              </a:ln>
            </p:spPr>
          </p:cxnSp>
        </p:grpSp>
        <p:grpSp>
          <p:nvGrpSpPr>
            <p:cNvPr id="44" name="Groep 43">
              <a:extLst>
                <a:ext uri="{FF2B5EF4-FFF2-40B4-BE49-F238E27FC236}">
                  <a16:creationId xmlns:a16="http://schemas.microsoft.com/office/drawing/2014/main" id="{A296BC24-DAC5-7F4C-266E-AF4FFDADE2CF}"/>
                </a:ext>
              </a:extLst>
            </p:cNvPr>
            <p:cNvGrpSpPr/>
            <p:nvPr/>
          </p:nvGrpSpPr>
          <p:grpSpPr>
            <a:xfrm>
              <a:off x="2687102" y="1710994"/>
              <a:ext cx="1153690" cy="162685"/>
              <a:chOff x="0" y="0"/>
              <a:chExt cx="1153690" cy="162685"/>
            </a:xfrm>
          </p:grpSpPr>
          <p:grpSp>
            <p:nvGrpSpPr>
              <p:cNvPr id="45" name="Groep 44">
                <a:extLst>
                  <a:ext uri="{FF2B5EF4-FFF2-40B4-BE49-F238E27FC236}">
                    <a16:creationId xmlns:a16="http://schemas.microsoft.com/office/drawing/2014/main" id="{5D89C174-DF4F-F002-1251-694E56D0725B}"/>
                  </a:ext>
                </a:extLst>
              </p:cNvPr>
              <p:cNvGrpSpPr/>
              <p:nvPr/>
            </p:nvGrpSpPr>
            <p:grpSpPr>
              <a:xfrm>
                <a:off x="0" y="0"/>
                <a:ext cx="1153690" cy="162685"/>
                <a:chOff x="0" y="0"/>
                <a:chExt cx="1153690" cy="162685"/>
              </a:xfrm>
            </p:grpSpPr>
            <p:sp>
              <p:nvSpPr>
                <p:cNvPr id="47" name="Rectangle 4">
                  <a:extLst>
                    <a:ext uri="{FF2B5EF4-FFF2-40B4-BE49-F238E27FC236}">
                      <a16:creationId xmlns:a16="http://schemas.microsoft.com/office/drawing/2014/main" id="{DD8CC45E-AEE7-9603-DAC5-B7828826B23F}"/>
                    </a:ext>
                  </a:extLst>
                </p:cNvPr>
                <p:cNvSpPr/>
                <p:nvPr/>
              </p:nvSpPr>
              <p:spPr bwMode="auto">
                <a:xfrm>
                  <a:off x="56098" y="0"/>
                  <a:ext cx="111760" cy="161925"/>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Straight Connector 8">
                  <a:extLst>
                    <a:ext uri="{FF2B5EF4-FFF2-40B4-BE49-F238E27FC236}">
                      <a16:creationId xmlns:a16="http://schemas.microsoft.com/office/drawing/2014/main" id="{2ECBB527-013B-8CB8-DE5C-98087704DF1D}"/>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49" name="Groep 48">
                  <a:extLst>
                    <a:ext uri="{FF2B5EF4-FFF2-40B4-BE49-F238E27FC236}">
                      <a16:creationId xmlns:a16="http://schemas.microsoft.com/office/drawing/2014/main" id="{311F7388-A0CD-2283-66DB-B8C86B74496C}"/>
                    </a:ext>
                  </a:extLst>
                </p:cNvPr>
                <p:cNvGrpSpPr/>
                <p:nvPr/>
              </p:nvGrpSpPr>
              <p:grpSpPr>
                <a:xfrm>
                  <a:off x="347808" y="0"/>
                  <a:ext cx="233680" cy="162560"/>
                  <a:chOff x="0" y="0"/>
                  <a:chExt cx="233680" cy="162685"/>
                </a:xfrm>
              </p:grpSpPr>
              <p:sp>
                <p:nvSpPr>
                  <p:cNvPr id="59" name="Rectangle 4">
                    <a:extLst>
                      <a:ext uri="{FF2B5EF4-FFF2-40B4-BE49-F238E27FC236}">
                        <a16:creationId xmlns:a16="http://schemas.microsoft.com/office/drawing/2014/main" id="{3E831662-90F0-16DB-9B02-8E5602B4A4A4}"/>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0" name="Straight Connector 8">
                    <a:extLst>
                      <a:ext uri="{FF2B5EF4-FFF2-40B4-BE49-F238E27FC236}">
                        <a16:creationId xmlns:a16="http://schemas.microsoft.com/office/drawing/2014/main" id="{0E94D7C2-FBDA-ABE9-AD4D-F3E2EF641B70}"/>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50" name="Groep 49">
                  <a:extLst>
                    <a:ext uri="{FF2B5EF4-FFF2-40B4-BE49-F238E27FC236}">
                      <a16:creationId xmlns:a16="http://schemas.microsoft.com/office/drawing/2014/main" id="{B126E7F3-3CB9-6302-2EA5-E0BD8ECE649B}"/>
                    </a:ext>
                  </a:extLst>
                </p:cNvPr>
                <p:cNvGrpSpPr/>
                <p:nvPr/>
              </p:nvGrpSpPr>
              <p:grpSpPr>
                <a:xfrm>
                  <a:off x="633909" y="0"/>
                  <a:ext cx="233680" cy="162560"/>
                  <a:chOff x="0" y="0"/>
                  <a:chExt cx="233680" cy="162685"/>
                </a:xfrm>
              </p:grpSpPr>
              <p:sp>
                <p:nvSpPr>
                  <p:cNvPr id="57" name="Rectangle 4">
                    <a:extLst>
                      <a:ext uri="{FF2B5EF4-FFF2-40B4-BE49-F238E27FC236}">
                        <a16:creationId xmlns:a16="http://schemas.microsoft.com/office/drawing/2014/main" id="{783DA41A-D479-E467-AFB5-D7CE8F3392AA}"/>
                      </a:ext>
                    </a:extLst>
                  </p:cNvPr>
                  <p:cNvSpPr/>
                  <p:nvPr/>
                </p:nvSpPr>
                <p:spPr bwMode="auto">
                  <a:xfrm>
                    <a:off x="56098" y="0"/>
                    <a:ext cx="112196" cy="162447"/>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8" name="Straight Connector 8">
                    <a:extLst>
                      <a:ext uri="{FF2B5EF4-FFF2-40B4-BE49-F238E27FC236}">
                        <a16:creationId xmlns:a16="http://schemas.microsoft.com/office/drawing/2014/main" id="{E0ABD07A-420E-56BC-489B-6C70E187C983}"/>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51" name="Groep 50">
                  <a:extLst>
                    <a:ext uri="{FF2B5EF4-FFF2-40B4-BE49-F238E27FC236}">
                      <a16:creationId xmlns:a16="http://schemas.microsoft.com/office/drawing/2014/main" id="{8527767C-A9F6-8405-85CF-A4194C5D3CBC}"/>
                    </a:ext>
                  </a:extLst>
                </p:cNvPr>
                <p:cNvGrpSpPr/>
                <p:nvPr/>
              </p:nvGrpSpPr>
              <p:grpSpPr>
                <a:xfrm>
                  <a:off x="920010" y="10830"/>
                  <a:ext cx="233680" cy="151730"/>
                  <a:chOff x="0" y="10838"/>
                  <a:chExt cx="233680" cy="151847"/>
                </a:xfrm>
              </p:grpSpPr>
              <p:sp>
                <p:nvSpPr>
                  <p:cNvPr id="55" name="Rectangle 4">
                    <a:extLst>
                      <a:ext uri="{FF2B5EF4-FFF2-40B4-BE49-F238E27FC236}">
                        <a16:creationId xmlns:a16="http://schemas.microsoft.com/office/drawing/2014/main" id="{D61F456B-1117-A3AA-BF7A-E3FD9D90A4B1}"/>
                      </a:ext>
                    </a:extLst>
                  </p:cNvPr>
                  <p:cNvSpPr/>
                  <p:nvPr/>
                </p:nvSpPr>
                <p:spPr bwMode="auto">
                  <a:xfrm>
                    <a:off x="60447" y="10838"/>
                    <a:ext cx="103497" cy="14077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6" name="Straight Connector 8">
                    <a:extLst>
                      <a:ext uri="{FF2B5EF4-FFF2-40B4-BE49-F238E27FC236}">
                        <a16:creationId xmlns:a16="http://schemas.microsoft.com/office/drawing/2014/main" id="{63E4B6EF-5606-3D2F-F863-8D80B1EFFCEE}"/>
                      </a:ext>
                    </a:extLst>
                  </p:cNvPr>
                  <p:cNvCxnSpPr>
                    <a:cxnSpLocks noChangeShapeType="1"/>
                  </p:cNvCxnSpPr>
                  <p:nvPr/>
                </p:nvCxnSpPr>
                <p:spPr bwMode="auto">
                  <a:xfrm>
                    <a:off x="0" y="162685"/>
                    <a:ext cx="23368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52" name="Straight Connector 130">
                  <a:extLst>
                    <a:ext uri="{FF2B5EF4-FFF2-40B4-BE49-F238E27FC236}">
                      <a16:creationId xmlns:a16="http://schemas.microsoft.com/office/drawing/2014/main" id="{A3FA1758-B5B5-B524-1C7B-66ED5C25C2AF}"/>
                    </a:ext>
                  </a:extLst>
                </p:cNvPr>
                <p:cNvCxnSpPr>
                  <a:cxnSpLocks noChangeShapeType="1"/>
                </p:cNvCxnSpPr>
                <p:nvPr/>
              </p:nvCxnSpPr>
              <p:spPr bwMode="auto">
                <a:xfrm>
                  <a:off x="353418" y="84147"/>
                  <a:ext cx="222250" cy="0"/>
                </a:xfrm>
                <a:prstGeom prst="line">
                  <a:avLst/>
                </a:prstGeom>
                <a:noFill/>
                <a:ln w="25400" algn="ctr">
                  <a:solidFill>
                    <a:schemeClr val="accent2"/>
                  </a:solidFill>
                  <a:round/>
                  <a:headEnd/>
                  <a:tailEnd/>
                </a:ln>
              </p:spPr>
            </p:cxnSp>
            <p:cxnSp>
              <p:nvCxnSpPr>
                <p:cNvPr id="53" name="Straight Connector 130">
                  <a:extLst>
                    <a:ext uri="{FF2B5EF4-FFF2-40B4-BE49-F238E27FC236}">
                      <a16:creationId xmlns:a16="http://schemas.microsoft.com/office/drawing/2014/main" id="{D3ECB43B-A00C-787D-F5B2-F9F119661CFD}"/>
                    </a:ext>
                  </a:extLst>
                </p:cNvPr>
                <p:cNvCxnSpPr>
                  <a:cxnSpLocks noChangeShapeType="1"/>
                </p:cNvCxnSpPr>
                <p:nvPr/>
              </p:nvCxnSpPr>
              <p:spPr bwMode="auto">
                <a:xfrm>
                  <a:off x="639519" y="95367"/>
                  <a:ext cx="222250" cy="0"/>
                </a:xfrm>
                <a:prstGeom prst="line">
                  <a:avLst/>
                </a:prstGeom>
                <a:noFill/>
                <a:ln w="25400" algn="ctr">
                  <a:solidFill>
                    <a:schemeClr val="accent2"/>
                  </a:solidFill>
                  <a:round/>
                  <a:headEnd/>
                  <a:tailEnd/>
                </a:ln>
              </p:spPr>
            </p:cxnSp>
            <p:cxnSp>
              <p:nvCxnSpPr>
                <p:cNvPr id="54" name="Straight Connector 130">
                  <a:extLst>
                    <a:ext uri="{FF2B5EF4-FFF2-40B4-BE49-F238E27FC236}">
                      <a16:creationId xmlns:a16="http://schemas.microsoft.com/office/drawing/2014/main" id="{1D3267A8-D5C9-96AB-8F9F-27EA7C297623}"/>
                    </a:ext>
                  </a:extLst>
                </p:cNvPr>
                <p:cNvCxnSpPr>
                  <a:cxnSpLocks noChangeShapeType="1"/>
                </p:cNvCxnSpPr>
                <p:nvPr/>
              </p:nvCxnSpPr>
              <p:spPr bwMode="auto">
                <a:xfrm>
                  <a:off x="925619" y="123416"/>
                  <a:ext cx="222250" cy="0"/>
                </a:xfrm>
                <a:prstGeom prst="line">
                  <a:avLst/>
                </a:prstGeom>
                <a:noFill/>
                <a:ln w="25400" algn="ctr">
                  <a:solidFill>
                    <a:schemeClr val="accent2"/>
                  </a:solidFill>
                  <a:round/>
                  <a:headEnd/>
                  <a:tailEnd/>
                </a:ln>
              </p:spPr>
            </p:cxnSp>
          </p:grpSp>
          <p:cxnSp>
            <p:nvCxnSpPr>
              <p:cNvPr id="46" name="Straight Connector 130">
                <a:extLst>
                  <a:ext uri="{FF2B5EF4-FFF2-40B4-BE49-F238E27FC236}">
                    <a16:creationId xmlns:a16="http://schemas.microsoft.com/office/drawing/2014/main" id="{6B0EA938-46E1-36FA-5820-27F7618E2A1E}"/>
                  </a:ext>
                </a:extLst>
              </p:cNvPr>
              <p:cNvCxnSpPr>
                <a:cxnSpLocks noChangeShapeType="1"/>
              </p:cNvCxnSpPr>
              <p:nvPr/>
            </p:nvCxnSpPr>
            <p:spPr bwMode="auto">
              <a:xfrm>
                <a:off x="0" y="100977"/>
                <a:ext cx="222250" cy="0"/>
              </a:xfrm>
              <a:prstGeom prst="line">
                <a:avLst/>
              </a:prstGeom>
              <a:noFill/>
              <a:ln w="25400" algn="ctr">
                <a:solidFill>
                  <a:schemeClr val="accent2"/>
                </a:solidFill>
                <a:round/>
                <a:headEnd/>
                <a:tailEnd/>
              </a:ln>
            </p:spPr>
          </p:cxnSp>
        </p:grpSp>
      </p:grpSp>
      <p:sp>
        <p:nvSpPr>
          <p:cNvPr id="325" name="Titel 1">
            <a:extLst>
              <a:ext uri="{FF2B5EF4-FFF2-40B4-BE49-F238E27FC236}">
                <a16:creationId xmlns:a16="http://schemas.microsoft.com/office/drawing/2014/main" id="{63A55B33-7AA0-853B-B336-3C6976DB6298}"/>
              </a:ext>
            </a:extLst>
          </p:cNvPr>
          <p:cNvSpPr txBox="1">
            <a:spLocks/>
          </p:cNvSpPr>
          <p:nvPr/>
        </p:nvSpPr>
        <p:spPr>
          <a:xfrm>
            <a:off x="6403196" y="68519"/>
            <a:ext cx="5458115" cy="5111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1000"/>
              </a:spcBef>
              <a:spcAft>
                <a:spcPts val="0"/>
              </a:spcAft>
              <a:buClr>
                <a:srgbClr val="ED7D31"/>
              </a:buClr>
              <a:buSzTx/>
              <a:buFontTx/>
              <a:buNone/>
              <a:tabLst/>
              <a:defRPr/>
            </a:pPr>
            <a:r>
              <a:rPr kumimoji="0" lang="nl-NL" sz="3000" b="0" i="0" u="none" strike="noStrike" kern="1200" cap="none" spc="0" normalizeH="0" baseline="0" noProof="0" dirty="0">
                <a:ln>
                  <a:noFill/>
                </a:ln>
                <a:solidFill>
                  <a:srgbClr val="44546A"/>
                </a:solidFill>
                <a:effectLst/>
                <a:uLnTx/>
                <a:uFillTx/>
                <a:latin typeface="Calibri" panose="020F0502020204030204"/>
                <a:ea typeface="+mj-ea"/>
                <a:cs typeface="+mj-cs"/>
              </a:rPr>
              <a:t>Multi-gelaagd vertrouwensmodel</a:t>
            </a:r>
          </a:p>
        </p:txBody>
      </p:sp>
    </p:spTree>
    <p:extLst>
      <p:ext uri="{BB962C8B-B14F-4D97-AF65-F5344CB8AC3E}">
        <p14:creationId xmlns:p14="http://schemas.microsoft.com/office/powerpoint/2010/main" val="3599290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C00B9-EAFB-4910-830B-301C6806EE18}"/>
              </a:ext>
            </a:extLst>
          </p:cNvPr>
          <p:cNvSpPr>
            <a:spLocks noGrp="1"/>
          </p:cNvSpPr>
          <p:nvPr>
            <p:ph type="title"/>
          </p:nvPr>
        </p:nvSpPr>
        <p:spPr/>
        <p:txBody>
          <a:bodyPr>
            <a:normAutofit/>
          </a:bodyPr>
          <a:lstStyle/>
          <a:p>
            <a:r>
              <a:rPr lang="nl-NL" dirty="0">
                <a:solidFill>
                  <a:srgbClr val="3B9241"/>
                </a:solidFill>
                <a:latin typeface="Gudea" panose="02000000000000000000" pitchFamily="2" charset="0"/>
              </a:rPr>
              <a:t>Van wetenschap naar werkmethode</a:t>
            </a:r>
            <a:br>
              <a:rPr lang="nl-NL" dirty="0">
                <a:solidFill>
                  <a:srgbClr val="3B9241"/>
                </a:solidFill>
                <a:latin typeface="Gudea" panose="02000000000000000000" pitchFamily="2" charset="0"/>
              </a:rPr>
            </a:br>
            <a:r>
              <a:rPr lang="nl-NL" sz="2700" dirty="0">
                <a:solidFill>
                  <a:srgbClr val="3B9241"/>
                </a:solidFill>
                <a:latin typeface="Gudea" panose="02000000000000000000" pitchFamily="2" charset="0"/>
              </a:rPr>
              <a:t>6 sleutelfactoren om vertrouwen te ontwikkelen</a:t>
            </a:r>
          </a:p>
        </p:txBody>
      </p:sp>
      <p:sp>
        <p:nvSpPr>
          <p:cNvPr id="3" name="Tijdelijke aanduiding voor inhoud 2">
            <a:extLst>
              <a:ext uri="{FF2B5EF4-FFF2-40B4-BE49-F238E27FC236}">
                <a16:creationId xmlns:a16="http://schemas.microsoft.com/office/drawing/2014/main" id="{1897ABC3-C4AD-4921-A6D9-770561D27799}"/>
              </a:ext>
            </a:extLst>
          </p:cNvPr>
          <p:cNvSpPr>
            <a:spLocks noGrp="1"/>
          </p:cNvSpPr>
          <p:nvPr>
            <p:ph idx="1"/>
          </p:nvPr>
        </p:nvSpPr>
        <p:spPr>
          <a:xfrm>
            <a:off x="838200" y="1825625"/>
            <a:ext cx="10515600" cy="2763792"/>
          </a:xfrm>
        </p:spPr>
        <p:txBody>
          <a:bodyPr>
            <a:normAutofit lnSpcReduction="10000"/>
          </a:bodyPr>
          <a:lstStyle/>
          <a:p>
            <a:pPr>
              <a:buClr>
                <a:schemeClr val="accent2"/>
              </a:buClr>
            </a:pPr>
            <a:r>
              <a:rPr lang="nl-NL" dirty="0">
                <a:solidFill>
                  <a:schemeClr val="tx2"/>
                </a:solidFill>
              </a:rPr>
              <a:t>Succesvol samenwerken start met onderling vertrouwen</a:t>
            </a:r>
          </a:p>
          <a:p>
            <a:pPr>
              <a:buClr>
                <a:schemeClr val="accent2"/>
              </a:buClr>
            </a:pPr>
            <a:r>
              <a:rPr lang="nl-NL" dirty="0">
                <a:solidFill>
                  <a:schemeClr val="tx2"/>
                </a:solidFill>
              </a:rPr>
              <a:t>Vertrouwen wordt gevormd door projectsystemen en persoonlijke ervaringen. </a:t>
            </a:r>
          </a:p>
          <a:p>
            <a:pPr>
              <a:buClr>
                <a:schemeClr val="accent2"/>
              </a:buClr>
            </a:pPr>
            <a:r>
              <a:rPr lang="nl-NL" dirty="0">
                <a:solidFill>
                  <a:schemeClr val="tx2"/>
                </a:solidFill>
              </a:rPr>
              <a:t>58 sub-factoren zijn teruggebracht naar 10 sleutelfactoren die de mate van vertrouwen beïnvloeden.</a:t>
            </a:r>
          </a:p>
          <a:p>
            <a:pPr>
              <a:buClr>
                <a:schemeClr val="accent2"/>
              </a:buClr>
            </a:pPr>
            <a:r>
              <a:rPr lang="nl-NL" dirty="0">
                <a:solidFill>
                  <a:schemeClr val="tx2"/>
                </a:solidFill>
              </a:rPr>
              <a:t>Daarvan zijn er 6 beïnvloedbaar:</a:t>
            </a:r>
          </a:p>
        </p:txBody>
      </p:sp>
      <p:sp>
        <p:nvSpPr>
          <p:cNvPr id="4" name="Tekstvak 3">
            <a:extLst>
              <a:ext uri="{FF2B5EF4-FFF2-40B4-BE49-F238E27FC236}">
                <a16:creationId xmlns:a16="http://schemas.microsoft.com/office/drawing/2014/main" id="{588B6E6B-2FBB-47F6-89F0-47F6F6281998}"/>
              </a:ext>
            </a:extLst>
          </p:cNvPr>
          <p:cNvSpPr txBox="1"/>
          <p:nvPr/>
        </p:nvSpPr>
        <p:spPr>
          <a:xfrm>
            <a:off x="6096000" y="3889042"/>
            <a:ext cx="5495925" cy="258532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Sociaal leervermogen</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Gezamenlijkheid</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Rentmeesterschap </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startAt="4"/>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Normen en waarden</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startAt="4"/>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Professionele vaardigheden </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startAt="4"/>
              <a:tabLst/>
              <a:defRPr/>
            </a:pPr>
            <a:r>
              <a:rPr kumimoji="0" lang="nl-NL" sz="2400" b="0" i="0" u="none" strike="noStrike" kern="1200" cap="none" spc="0" normalizeH="0" baseline="0" noProof="0" dirty="0">
                <a:ln>
                  <a:noFill/>
                </a:ln>
                <a:solidFill>
                  <a:srgbClr val="44546A"/>
                </a:solidFill>
                <a:effectLst/>
                <a:uLnTx/>
                <a:uFillTx/>
                <a:latin typeface="Calibri" panose="020F0502020204030204"/>
                <a:ea typeface="+mn-ea"/>
                <a:cs typeface="+mn-cs"/>
              </a:rPr>
              <a:t>Gelijkwaardigheid en wederkerigheid</a:t>
            </a:r>
          </a:p>
          <a:p>
            <a:pPr marL="514350" marR="0" lvl="0" indent="-514350" algn="l" defTabSz="914400" rtl="0" eaLnBrk="1" fontAlgn="auto" latinLnBrk="0" hangingPunct="1">
              <a:lnSpc>
                <a:spcPct val="100000"/>
              </a:lnSpc>
              <a:spcBef>
                <a:spcPts val="0"/>
              </a:spcBef>
              <a:spcAft>
                <a:spcPts val="0"/>
              </a:spcAft>
              <a:buClr>
                <a:srgbClr val="ED7D31"/>
              </a:buClr>
              <a:buSzTx/>
              <a:buFont typeface="+mj-lt"/>
              <a:buAutoNum type="arabicPeriod"/>
              <a:tabLst/>
              <a:defRPr/>
            </a:pPr>
            <a:endParaRPr kumimoji="0" lang="nl-NL"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95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BA953-2E03-4C8C-8EFF-E90B83FC4DEC}"/>
              </a:ext>
            </a:extLst>
          </p:cNvPr>
          <p:cNvSpPr>
            <a:spLocks noGrp="1"/>
          </p:cNvSpPr>
          <p:nvPr>
            <p:ph type="title"/>
          </p:nvPr>
        </p:nvSpPr>
        <p:spPr/>
        <p:txBody>
          <a:bodyPr/>
          <a:lstStyle/>
          <a:p>
            <a:r>
              <a:rPr lang="nl-NL" dirty="0">
                <a:solidFill>
                  <a:srgbClr val="3B9241"/>
                </a:solidFill>
                <a:latin typeface="Gudea" panose="02000000000000000000" pitchFamily="2" charset="0"/>
              </a:rPr>
              <a:t>Trust </a:t>
            </a:r>
            <a:r>
              <a:rPr lang="nl-NL" dirty="0" err="1">
                <a:solidFill>
                  <a:srgbClr val="3B9241"/>
                </a:solidFill>
                <a:latin typeface="Gudea" panose="02000000000000000000" pitchFamily="2" charset="0"/>
              </a:rPr>
              <a:t>Insights</a:t>
            </a:r>
            <a:r>
              <a:rPr lang="nl-NL" dirty="0">
                <a:solidFill>
                  <a:srgbClr val="3B9241"/>
                </a:solidFill>
                <a:latin typeface="Gudea" panose="02000000000000000000" pitchFamily="2" charset="0"/>
              </a:rPr>
              <a:t>: samenwerkingsmonitor</a:t>
            </a:r>
          </a:p>
        </p:txBody>
      </p:sp>
      <p:sp>
        <p:nvSpPr>
          <p:cNvPr id="19" name="Tekstvak 18">
            <a:extLst>
              <a:ext uri="{FF2B5EF4-FFF2-40B4-BE49-F238E27FC236}">
                <a16:creationId xmlns:a16="http://schemas.microsoft.com/office/drawing/2014/main" id="{23ADE066-3EFD-437D-AA7B-B013E5581D48}"/>
              </a:ext>
            </a:extLst>
          </p:cNvPr>
          <p:cNvSpPr txBox="1"/>
          <p:nvPr/>
        </p:nvSpPr>
        <p:spPr>
          <a:xfrm>
            <a:off x="6388304" y="3606847"/>
            <a:ext cx="270962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1" i="0" u="none" strike="noStrike" kern="1200" cap="none" spc="0" normalizeH="0" baseline="0" noProof="0" dirty="0">
                <a:ln>
                  <a:noFill/>
                </a:ln>
                <a:solidFill>
                  <a:srgbClr val="002060"/>
                </a:solidFill>
                <a:effectLst/>
                <a:uLnTx/>
                <a:uFillTx/>
                <a:latin typeface="Calibri" panose="020F0502020204030204"/>
                <a:ea typeface="+mn-ea"/>
                <a:cs typeface="+mn-cs"/>
              </a:rPr>
              <a:t>Samenwerkingsladder</a:t>
            </a:r>
          </a:p>
        </p:txBody>
      </p:sp>
      <p:sp>
        <p:nvSpPr>
          <p:cNvPr id="13" name="Pijl: rechts 12">
            <a:extLst>
              <a:ext uri="{FF2B5EF4-FFF2-40B4-BE49-F238E27FC236}">
                <a16:creationId xmlns:a16="http://schemas.microsoft.com/office/drawing/2014/main" id="{40B3E868-9D2B-4E74-A9C4-D25B5C81EA7F}"/>
              </a:ext>
            </a:extLst>
          </p:cNvPr>
          <p:cNvSpPr/>
          <p:nvPr/>
        </p:nvSpPr>
        <p:spPr>
          <a:xfrm>
            <a:off x="5780020" y="4416823"/>
            <a:ext cx="1154458" cy="545480"/>
          </a:xfrm>
          <a:prstGeom prst="rightArrow">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jdelijke aanduiding voor inhoud 2">
            <a:extLst>
              <a:ext uri="{FF2B5EF4-FFF2-40B4-BE49-F238E27FC236}">
                <a16:creationId xmlns:a16="http://schemas.microsoft.com/office/drawing/2014/main" id="{5293FE90-5BF9-4B11-8E6C-8D652EBB9B9E}"/>
              </a:ext>
            </a:extLst>
          </p:cNvPr>
          <p:cNvSpPr>
            <a:spLocks noGrp="1"/>
          </p:cNvSpPr>
          <p:nvPr>
            <p:ph idx="1"/>
          </p:nvPr>
        </p:nvSpPr>
        <p:spPr>
          <a:xfrm>
            <a:off x="838200" y="1825625"/>
            <a:ext cx="10813869" cy="1563462"/>
          </a:xfrm>
        </p:spPr>
        <p:txBody>
          <a:bodyPr>
            <a:normAutofit fontScale="92500"/>
          </a:bodyPr>
          <a:lstStyle/>
          <a:p>
            <a:pPr>
              <a:buClr>
                <a:schemeClr val="accent2"/>
              </a:buClr>
            </a:pPr>
            <a:r>
              <a:rPr lang="nl-NL" dirty="0">
                <a:solidFill>
                  <a:schemeClr val="tx2"/>
                </a:solidFill>
              </a:rPr>
              <a:t>Eens per kwartaal vullen de kernteamleden de vragenlijst in (max. 10 min.)</a:t>
            </a:r>
          </a:p>
          <a:p>
            <a:pPr>
              <a:buClr>
                <a:schemeClr val="accent2"/>
              </a:buClr>
            </a:pPr>
            <a:r>
              <a:rPr lang="nl-NL" dirty="0">
                <a:solidFill>
                  <a:schemeClr val="tx2"/>
                </a:solidFill>
              </a:rPr>
              <a:t>Een rapport geeft inzicht wat de spreiding is en wat er verbeterd kan worden</a:t>
            </a:r>
          </a:p>
          <a:p>
            <a:pPr>
              <a:buClr>
                <a:schemeClr val="accent2"/>
              </a:buClr>
            </a:pPr>
            <a:r>
              <a:rPr lang="nl-NL" dirty="0">
                <a:solidFill>
                  <a:schemeClr val="tx2"/>
                </a:solidFill>
              </a:rPr>
              <a:t>Een rapport kan anoniem zijn, naar de wens van het kernteam</a:t>
            </a:r>
          </a:p>
        </p:txBody>
      </p:sp>
      <p:grpSp>
        <p:nvGrpSpPr>
          <p:cNvPr id="4" name="Groep 3">
            <a:extLst>
              <a:ext uri="{FF2B5EF4-FFF2-40B4-BE49-F238E27FC236}">
                <a16:creationId xmlns:a16="http://schemas.microsoft.com/office/drawing/2014/main" id="{82AD5352-8CA0-E60A-D018-115D4E3C90E9}"/>
              </a:ext>
            </a:extLst>
          </p:cNvPr>
          <p:cNvGrpSpPr/>
          <p:nvPr/>
        </p:nvGrpSpPr>
        <p:grpSpPr>
          <a:xfrm>
            <a:off x="6221525" y="4261308"/>
            <a:ext cx="6153355" cy="1744469"/>
            <a:chOff x="104775" y="1043265"/>
            <a:chExt cx="6431437" cy="1823760"/>
          </a:xfrm>
        </p:grpSpPr>
        <p:sp>
          <p:nvSpPr>
            <p:cNvPr id="10" name="Tekstvak 2">
              <a:extLst>
                <a:ext uri="{FF2B5EF4-FFF2-40B4-BE49-F238E27FC236}">
                  <a16:creationId xmlns:a16="http://schemas.microsoft.com/office/drawing/2014/main" id="{0DBF2E27-C3B8-FD46-AC16-484F0A962915}"/>
                </a:ext>
              </a:extLst>
            </p:cNvPr>
            <p:cNvSpPr txBox="1"/>
            <p:nvPr/>
          </p:nvSpPr>
          <p:spPr>
            <a:xfrm>
              <a:off x="104775" y="2524125"/>
              <a:ext cx="1490345" cy="342900"/>
            </a:xfrm>
            <a:prstGeom prst="rect">
              <a:avLst/>
            </a:prstGeom>
            <a:solidFill>
              <a:schemeClr val="tx2">
                <a:lumMod val="50000"/>
              </a:schemeClr>
            </a:solidFill>
            <a:ln w="6350" cap="rnd">
              <a:solidFill>
                <a:schemeClr val="tx2">
                  <a:lumMod val="50000"/>
                </a:schemeClr>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outerShdw blurRad="50800" dist="50800" dir="5400000" sx="0" sy="0" algn="ctr">
                      <a:prstClr val="white"/>
                    </a:outerShdw>
                  </a:effectLst>
                  <a:uLnTx/>
                  <a:uFillTx/>
                  <a:latin typeface="Open Sans" panose="020B0606030504020204" pitchFamily="34" charset="0"/>
                  <a:ea typeface="Century Gothic" panose="020B0502020202020204" pitchFamily="34" charset="0"/>
                  <a:cs typeface="+mn-cs"/>
                </a:rPr>
                <a:t>Kennen</a:t>
              </a:r>
              <a:endParaRPr kumimoji="0" lang="nl-NL" sz="14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1" name="Tekstvak 2">
              <a:extLst>
                <a:ext uri="{FF2B5EF4-FFF2-40B4-BE49-F238E27FC236}">
                  <a16:creationId xmlns:a16="http://schemas.microsoft.com/office/drawing/2014/main" id="{27F8A2D7-C475-05F0-BBC6-B27B50183CC5}"/>
                </a:ext>
              </a:extLst>
            </p:cNvPr>
            <p:cNvSpPr txBox="1"/>
            <p:nvPr/>
          </p:nvSpPr>
          <p:spPr>
            <a:xfrm>
              <a:off x="676275" y="2181225"/>
              <a:ext cx="1490345" cy="342900"/>
            </a:xfrm>
            <a:prstGeom prst="rect">
              <a:avLst/>
            </a:prstGeom>
            <a:solidFill>
              <a:schemeClr val="accent1">
                <a:lumMod val="75000"/>
              </a:schemeClr>
            </a:solidFill>
            <a:ln w="6350">
              <a:solidFill>
                <a:schemeClr val="tx2">
                  <a:lumMod val="50000"/>
                </a:schemeClr>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outerShdw blurRad="50800" dist="50800" dir="5400000" sx="0" sy="0" algn="ctr">
                      <a:srgbClr val="44546A">
                        <a:lumMod val="75000"/>
                      </a:srgbClr>
                    </a:outerShdw>
                  </a:effectLst>
                  <a:uLnTx/>
                  <a:uFillTx/>
                  <a:latin typeface="Open Sans" panose="020B0606030504020204" pitchFamily="34" charset="0"/>
                  <a:ea typeface="Century Gothic" panose="020B0502020202020204" pitchFamily="34" charset="0"/>
                  <a:cs typeface="+mn-cs"/>
                </a:rPr>
                <a:t>Begrijpen</a:t>
              </a:r>
              <a:endParaRPr kumimoji="0" lang="nl-NL" sz="14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2" name="Tekstvak 2">
              <a:extLst>
                <a:ext uri="{FF2B5EF4-FFF2-40B4-BE49-F238E27FC236}">
                  <a16:creationId xmlns:a16="http://schemas.microsoft.com/office/drawing/2014/main" id="{CEB78FFC-2BFD-2A58-6057-ECE1438220CB}"/>
                </a:ext>
              </a:extLst>
            </p:cNvPr>
            <p:cNvSpPr txBox="1"/>
            <p:nvPr/>
          </p:nvSpPr>
          <p:spPr>
            <a:xfrm>
              <a:off x="1247775" y="1838325"/>
              <a:ext cx="1490345" cy="342900"/>
            </a:xfrm>
            <a:prstGeom prst="rect">
              <a:avLst/>
            </a:prstGeom>
            <a:solidFill>
              <a:schemeClr val="accent1">
                <a:lumMod val="60000"/>
                <a:lumOff val="40000"/>
              </a:schemeClr>
            </a:solidFill>
            <a:ln w="6350">
              <a:solidFill>
                <a:schemeClr val="tx2">
                  <a:lumMod val="50000"/>
                </a:schemeClr>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Open Sans" panose="020B0606030504020204" pitchFamily="34" charset="0"/>
                  <a:ea typeface="Century Gothic" panose="020B0502020202020204" pitchFamily="34" charset="0"/>
                  <a:cs typeface="+mn-cs"/>
                </a:rPr>
                <a:t>Waarderen</a:t>
              </a:r>
              <a:endParaRPr kumimoji="0" lang="nl-NL" sz="14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4" name="Tekstvak 2">
              <a:extLst>
                <a:ext uri="{FF2B5EF4-FFF2-40B4-BE49-F238E27FC236}">
                  <a16:creationId xmlns:a16="http://schemas.microsoft.com/office/drawing/2014/main" id="{63FBF0DE-8C5C-FD28-8619-E5AD3A2010EC}"/>
                </a:ext>
              </a:extLst>
            </p:cNvPr>
            <p:cNvSpPr txBox="1"/>
            <p:nvPr/>
          </p:nvSpPr>
          <p:spPr>
            <a:xfrm>
              <a:off x="1828800" y="1495425"/>
              <a:ext cx="1490345" cy="342900"/>
            </a:xfrm>
            <a:prstGeom prst="rect">
              <a:avLst/>
            </a:prstGeom>
            <a:solidFill>
              <a:schemeClr val="accent5">
                <a:lumMod val="40000"/>
                <a:lumOff val="60000"/>
              </a:schemeClr>
            </a:solidFill>
            <a:ln w="6350">
              <a:solidFill>
                <a:schemeClr val="tx2">
                  <a:lumMod val="50000"/>
                </a:schemeClr>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Open Sans" panose="020B0606030504020204" pitchFamily="34" charset="0"/>
                  <a:ea typeface="Century Gothic" panose="020B0502020202020204" pitchFamily="34" charset="0"/>
                  <a:cs typeface="+mn-cs"/>
                </a:rPr>
                <a:t>Vertrouwen</a:t>
              </a:r>
              <a:endParaRPr kumimoji="0" lang="nl-NL" sz="14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5" name="Tekstvak 2">
              <a:extLst>
                <a:ext uri="{FF2B5EF4-FFF2-40B4-BE49-F238E27FC236}">
                  <a16:creationId xmlns:a16="http://schemas.microsoft.com/office/drawing/2014/main" id="{76F375C9-E406-BFA9-AF5D-A96445FA641D}"/>
                </a:ext>
              </a:extLst>
            </p:cNvPr>
            <p:cNvSpPr txBox="1"/>
            <p:nvPr/>
          </p:nvSpPr>
          <p:spPr>
            <a:xfrm>
              <a:off x="2400300" y="1152525"/>
              <a:ext cx="1490345" cy="342900"/>
            </a:xfrm>
            <a:prstGeom prst="rect">
              <a:avLst/>
            </a:prstGeom>
            <a:solidFill>
              <a:srgbClr val="ED852F"/>
            </a:solidFill>
            <a:ln w="6350">
              <a:solidFill>
                <a:schemeClr val="accent1">
                  <a:lumMod val="50000"/>
                </a:schemeClr>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Open Sans" panose="020B0606030504020204" pitchFamily="34" charset="0"/>
                  <a:ea typeface="Century Gothic" panose="020B0502020202020204" pitchFamily="34" charset="0"/>
                  <a:cs typeface="+mn-cs"/>
                </a:rPr>
                <a:t>Samenwerken</a:t>
              </a:r>
              <a:endParaRPr kumimoji="0" lang="nl-NL" sz="14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6" name="Tekstvak 4">
              <a:extLst>
                <a:ext uri="{FF2B5EF4-FFF2-40B4-BE49-F238E27FC236}">
                  <a16:creationId xmlns:a16="http://schemas.microsoft.com/office/drawing/2014/main" id="{7E08CB46-BB54-F483-28E9-A4CF18388477}"/>
                </a:ext>
              </a:extLst>
            </p:cNvPr>
            <p:cNvSpPr txBox="1"/>
            <p:nvPr/>
          </p:nvSpPr>
          <p:spPr>
            <a:xfrm>
              <a:off x="3990975" y="1043265"/>
              <a:ext cx="2545237" cy="34290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ED852F"/>
                  </a:solidFill>
                  <a:effectLst/>
                  <a:uLnTx/>
                  <a:uFillTx/>
                  <a:latin typeface="Open Sans" panose="020B0606030504020204" pitchFamily="34" charset="0"/>
                  <a:ea typeface="Century Gothic" panose="020B0502020202020204" pitchFamily="34" charset="0"/>
                  <a:cs typeface="+mn-cs"/>
                </a:rPr>
                <a:t>Samen een beter gezamenlijk resultaat behalen en werkplezier beleven</a:t>
              </a:r>
              <a:endParaRPr kumimoji="0" lang="nl-NL" sz="12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endParaRPr>
            </a:p>
          </p:txBody>
        </p:sp>
        <p:sp>
          <p:nvSpPr>
            <p:cNvPr id="17" name="Tekstvak 4">
              <a:extLst>
                <a:ext uri="{FF2B5EF4-FFF2-40B4-BE49-F238E27FC236}">
                  <a16:creationId xmlns:a16="http://schemas.microsoft.com/office/drawing/2014/main" id="{27762095-0022-8C2D-BF4E-D02F6920486B}"/>
                </a:ext>
              </a:extLst>
            </p:cNvPr>
            <p:cNvSpPr txBox="1"/>
            <p:nvPr/>
          </p:nvSpPr>
          <p:spPr>
            <a:xfrm>
              <a:off x="3429000" y="1495425"/>
              <a:ext cx="2797739" cy="34290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rPr>
                <a:t>Durven over te laten aan de ander</a:t>
              </a:r>
            </a:p>
          </p:txBody>
        </p:sp>
        <p:sp>
          <p:nvSpPr>
            <p:cNvPr id="18" name="Tekstvak 4">
              <a:extLst>
                <a:ext uri="{FF2B5EF4-FFF2-40B4-BE49-F238E27FC236}">
                  <a16:creationId xmlns:a16="http://schemas.microsoft.com/office/drawing/2014/main" id="{7E797247-E9B7-4FE0-EF59-CDF61F4853F5}"/>
                </a:ext>
              </a:extLst>
            </p:cNvPr>
            <p:cNvSpPr txBox="1"/>
            <p:nvPr/>
          </p:nvSpPr>
          <p:spPr>
            <a:xfrm>
              <a:off x="2857500" y="1838325"/>
              <a:ext cx="3369240" cy="34290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rPr>
                <a:t>Hechten aan de inbreng van de ander</a:t>
              </a:r>
            </a:p>
          </p:txBody>
        </p:sp>
        <p:sp>
          <p:nvSpPr>
            <p:cNvPr id="20" name="Tekstvak 4">
              <a:extLst>
                <a:ext uri="{FF2B5EF4-FFF2-40B4-BE49-F238E27FC236}">
                  <a16:creationId xmlns:a16="http://schemas.microsoft.com/office/drawing/2014/main" id="{C6E76D8D-21DC-87B0-C5E6-5B138EF8AEB2}"/>
                </a:ext>
              </a:extLst>
            </p:cNvPr>
            <p:cNvSpPr txBox="1"/>
            <p:nvPr/>
          </p:nvSpPr>
          <p:spPr>
            <a:xfrm>
              <a:off x="2286000" y="2190749"/>
              <a:ext cx="4059066" cy="34290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rPr>
                <a:t>Weten hoe de ander denkt en tegen zaken aankijkt</a:t>
              </a:r>
            </a:p>
          </p:txBody>
        </p:sp>
        <p:sp>
          <p:nvSpPr>
            <p:cNvPr id="21" name="Tekstvak 4">
              <a:extLst>
                <a:ext uri="{FF2B5EF4-FFF2-40B4-BE49-F238E27FC236}">
                  <a16:creationId xmlns:a16="http://schemas.microsoft.com/office/drawing/2014/main" id="{357C690E-7292-7A1A-0D35-4898E0BC0741}"/>
                </a:ext>
              </a:extLst>
            </p:cNvPr>
            <p:cNvSpPr txBox="1"/>
            <p:nvPr/>
          </p:nvSpPr>
          <p:spPr>
            <a:xfrm>
              <a:off x="1714500" y="2524125"/>
              <a:ext cx="2176145" cy="34290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70706F"/>
                  </a:solidFill>
                  <a:effectLst/>
                  <a:uLnTx/>
                  <a:uFillTx/>
                  <a:latin typeface="Open Sans" panose="020B0606030504020204" pitchFamily="34" charset="0"/>
                  <a:ea typeface="Century Gothic" panose="020B0502020202020204" pitchFamily="34" charset="0"/>
                  <a:cs typeface="+mn-cs"/>
                </a:rPr>
                <a:t>Weten wat de ander doet</a:t>
              </a:r>
            </a:p>
          </p:txBody>
        </p:sp>
      </p:grpSp>
      <p:graphicFrame>
        <p:nvGraphicFramePr>
          <p:cNvPr id="22" name="Grafiek 21">
            <a:extLst>
              <a:ext uri="{FF2B5EF4-FFF2-40B4-BE49-F238E27FC236}">
                <a16:creationId xmlns:a16="http://schemas.microsoft.com/office/drawing/2014/main" id="{A831CCA4-C642-6764-0AE7-FF05BCCFE911}"/>
              </a:ext>
            </a:extLst>
          </p:cNvPr>
          <p:cNvGraphicFramePr/>
          <p:nvPr/>
        </p:nvGraphicFramePr>
        <p:xfrm>
          <a:off x="14727" y="3468914"/>
          <a:ext cx="6206798" cy="30689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1628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D3A89C-38BB-5458-E5C7-FE303BB8921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0EE8AD25-4DDE-A55D-E29F-A9C2B899D182}"/>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r="5151"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F3BE4816-694C-1C7E-52BA-71B5B0AAA2EF}"/>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52E846A3-48C4-A307-AF87-C0E6A9DBF378}"/>
              </a:ext>
            </a:extLst>
          </p:cNvPr>
          <p:cNvSpPr>
            <a:spLocks noGrp="1"/>
          </p:cNvSpPr>
          <p:nvPr>
            <p:ph type="title"/>
          </p:nvPr>
        </p:nvSpPr>
        <p:spPr>
          <a:xfrm>
            <a:off x="448056" y="859536"/>
            <a:ext cx="4832802" cy="1243584"/>
          </a:xfrm>
        </p:spPr>
        <p:txBody>
          <a:bodyPr vert="horz" lIns="91440" tIns="45720" rIns="91440" bIns="45720" rtlCol="0">
            <a:normAutofit/>
          </a:bodyPr>
          <a:lstStyle/>
          <a:p>
            <a:r>
              <a:rPr lang="en-US" sz="3400" b="0" i="0" kern="1200" dirty="0">
                <a:effectLst/>
                <a:latin typeface="Baskerville Old Face" panose="02020602080505020303" pitchFamily="18" charset="0"/>
              </a:rPr>
              <a:t>Introductie Leercirkel Noord Holland:</a:t>
            </a:r>
            <a:endParaRPr lang="en-US" sz="3400" kern="1200" dirty="0">
              <a:latin typeface="Baskerville Old Face" panose="02020602080505020303" pitchFamily="18" charset="0"/>
            </a:endParaRPr>
          </a:p>
        </p:txBody>
      </p:sp>
      <p:sp>
        <p:nvSpPr>
          <p:cNvPr id="34" name="Rectangle 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6D0A1B55-32B1-A3EF-3079-4467FA650C2D}"/>
              </a:ext>
            </a:extLst>
          </p:cNvPr>
          <p:cNvSpPr>
            <a:spLocks noGrp="1"/>
          </p:cNvSpPr>
          <p:nvPr>
            <p:ph idx="1"/>
          </p:nvPr>
        </p:nvSpPr>
        <p:spPr>
          <a:xfrm>
            <a:off x="448437" y="2503086"/>
            <a:ext cx="4832803" cy="3664351"/>
          </a:xfrm>
        </p:spPr>
        <p:txBody>
          <a:bodyPr vert="horz" lIns="91440" tIns="45720" rIns="91440" bIns="45720" rtlCol="0">
            <a:normAutofit/>
          </a:bodyPr>
          <a:lstStyle/>
          <a:p>
            <a:pPr marL="0" indent="0">
              <a:buNone/>
            </a:pPr>
            <a:r>
              <a:rPr lang="en-US" sz="2000" kern="1200">
                <a:latin typeface="Baskerville Old Face" panose="02020602080505020303" pitchFamily="18" charset="0"/>
              </a:rPr>
              <a:t>Welkomstwoord - Harry Croese</a:t>
            </a:r>
          </a:p>
        </p:txBody>
      </p:sp>
      <p:sp>
        <p:nvSpPr>
          <p:cNvPr id="5" name="Tijdelijke aanduiding voor datum 4">
            <a:extLst>
              <a:ext uri="{FF2B5EF4-FFF2-40B4-BE49-F238E27FC236}">
                <a16:creationId xmlns:a16="http://schemas.microsoft.com/office/drawing/2014/main" id="{92B2AF45-9C46-6906-B06A-C022206311A4}"/>
              </a:ext>
            </a:extLst>
          </p:cNvPr>
          <p:cNvSpPr>
            <a:spLocks noGrp="1"/>
          </p:cNvSpPr>
          <p:nvPr>
            <p:ph type="dt" sz="half" idx="10"/>
          </p:nvPr>
        </p:nvSpPr>
        <p:spPr>
          <a:xfrm>
            <a:off x="438912" y="6356350"/>
            <a:ext cx="1335024" cy="365125"/>
          </a:xfrm>
        </p:spPr>
        <p:txBody>
          <a:bodyPr vert="horz" lIns="91440" tIns="45720" rIns="91440" bIns="45720" rtlCol="0">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506D9E21-8AC2-3AAD-A859-1C20EC6B38ED}"/>
              </a:ext>
            </a:extLst>
          </p:cNvPr>
          <p:cNvSpPr>
            <a:spLocks noGrp="1"/>
          </p:cNvSpPr>
          <p:nvPr>
            <p:ph type="ftr" sz="quarter" idx="11"/>
          </p:nvPr>
        </p:nvSpPr>
        <p:spPr>
          <a:xfrm>
            <a:off x="1773936" y="6356350"/>
            <a:ext cx="2994766" cy="365125"/>
          </a:xfrm>
        </p:spPr>
        <p:txBody>
          <a:bodyPr vert="horz" lIns="91440" tIns="45720" rIns="91440" bIns="45720" rtlCol="0">
            <a:normAutofit/>
          </a:bodyPr>
          <a:lstStyle/>
          <a:p>
            <a:pPr algn="r">
              <a:spcAft>
                <a:spcPts val="600"/>
              </a:spcAft>
            </a:pPr>
            <a:r>
              <a:rPr lang="en-US" kern="120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0CA4B7A5-5CAF-A698-6B32-875CDAF4F33C}"/>
              </a:ext>
            </a:extLst>
          </p:cNvPr>
          <p:cNvSpPr>
            <a:spLocks noGrp="1"/>
          </p:cNvSpPr>
          <p:nvPr>
            <p:ph type="sldNum" sz="quarter" idx="12"/>
          </p:nvPr>
        </p:nvSpPr>
        <p:spPr>
          <a:xfrm>
            <a:off x="9009888" y="6356350"/>
            <a:ext cx="2743200" cy="365125"/>
          </a:xfrm>
        </p:spPr>
        <p:txBody>
          <a:bodyPr vert="horz" lIns="91440" tIns="45720" rIns="91440" bIns="45720" rtlCol="0">
            <a:normAutofit/>
          </a:bodyPr>
          <a:lstStyle/>
          <a:p>
            <a:pPr>
              <a:spcAft>
                <a:spcPts val="600"/>
              </a:spcAft>
            </a:pPr>
            <a:fld id="{F779B7BA-2669-4612-B850-36C05A76B02B}" type="slidenum">
              <a:rPr lang="en-US" smtClean="0">
                <a:solidFill>
                  <a:schemeClr val="bg1"/>
                </a:solidFill>
              </a:rPr>
              <a:pPr>
                <a:spcAft>
                  <a:spcPts val="600"/>
                </a:spcAft>
              </a:pPr>
              <a:t>4</a:t>
            </a:fld>
            <a:endParaRPr lang="en-US">
              <a:solidFill>
                <a:schemeClr val="bg1"/>
              </a:solidFill>
            </a:endParaRPr>
          </a:p>
        </p:txBody>
      </p:sp>
      <p:pic>
        <p:nvPicPr>
          <p:cNvPr id="2" name="Afbeelding 1">
            <a:extLst>
              <a:ext uri="{FF2B5EF4-FFF2-40B4-BE49-F238E27FC236}">
                <a16:creationId xmlns:a16="http://schemas.microsoft.com/office/drawing/2014/main" id="{954AAEFD-1E77-9F2F-E45C-4E199A35C94B}"/>
              </a:ext>
            </a:extLst>
          </p:cNvPr>
          <p:cNvPicPr>
            <a:picLocks noChangeAspect="1"/>
          </p:cNvPicPr>
          <p:nvPr/>
        </p:nvPicPr>
        <p:blipFill>
          <a:blip r:embed="rId4"/>
          <a:stretch>
            <a:fillRect/>
          </a:stretch>
        </p:blipFill>
        <p:spPr>
          <a:xfrm>
            <a:off x="369784" y="3304542"/>
            <a:ext cx="4989345" cy="3042283"/>
          </a:xfrm>
          <a:prstGeom prst="rect">
            <a:avLst/>
          </a:prstGeom>
        </p:spPr>
      </p:pic>
      <p:sp>
        <p:nvSpPr>
          <p:cNvPr id="11" name="Tekstvak 10">
            <a:extLst>
              <a:ext uri="{FF2B5EF4-FFF2-40B4-BE49-F238E27FC236}">
                <a16:creationId xmlns:a16="http://schemas.microsoft.com/office/drawing/2014/main" id="{17FF112B-6F2A-D6AB-A87F-6D37F6FD95D8}"/>
              </a:ext>
            </a:extLst>
          </p:cNvPr>
          <p:cNvSpPr txBox="1"/>
          <p:nvPr/>
        </p:nvSpPr>
        <p:spPr>
          <a:xfrm>
            <a:off x="103909" y="2914124"/>
            <a:ext cx="4701227" cy="2862322"/>
          </a:xfrm>
          <a:prstGeom prst="rect">
            <a:avLst/>
          </a:prstGeom>
          <a:noFill/>
        </p:spPr>
        <p:txBody>
          <a:bodyPr wrap="square" rtlCol="0">
            <a:spAutoFit/>
          </a:bodyPr>
          <a:lstStyle/>
          <a:p>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Bij</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komen</a:t>
            </a:r>
            <a:r>
              <a:rPr lang="en-US" sz="3600" dirty="0">
                <a:solidFill>
                  <a:schemeClr val="accent2"/>
                </a:solidFill>
                <a:latin typeface="Baskerville Old Face" panose="02020602080505020303" pitchFamily="18" charset="0"/>
              </a:rPr>
              <a:t> is </a:t>
            </a:r>
            <a:r>
              <a:rPr lang="en-US" sz="3600" dirty="0" err="1">
                <a:solidFill>
                  <a:schemeClr val="accent2"/>
                </a:solidFill>
                <a:latin typeface="Baskerville Old Face" panose="02020602080505020303" pitchFamily="18" charset="0"/>
              </a:rPr>
              <a:t>een</a:t>
            </a:r>
            <a:r>
              <a:rPr lang="en-US" sz="3600" dirty="0">
                <a:solidFill>
                  <a:schemeClr val="accent2"/>
                </a:solidFill>
                <a:latin typeface="Baskerville Old Face" panose="02020602080505020303" pitchFamily="18" charset="0"/>
              </a:rPr>
              <a:t> </a:t>
            </a:r>
            <a:r>
              <a:rPr lang="en-US" sz="3600" b="1" dirty="0">
                <a:solidFill>
                  <a:schemeClr val="accent2"/>
                </a:solidFill>
                <a:latin typeface="Baskerville Old Face" panose="02020602080505020303" pitchFamily="18" charset="0"/>
              </a:rPr>
              <a:t>begin</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bij</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blijven</a:t>
            </a:r>
            <a:r>
              <a:rPr lang="en-US" sz="3600" dirty="0">
                <a:solidFill>
                  <a:schemeClr val="accent2"/>
                </a:solidFill>
                <a:latin typeface="Baskerville Old Face" panose="02020602080505020303" pitchFamily="18" charset="0"/>
              </a:rPr>
              <a:t> is </a:t>
            </a:r>
            <a:r>
              <a:rPr lang="en-US" sz="3600" b="1" dirty="0" err="1">
                <a:solidFill>
                  <a:schemeClr val="accent2"/>
                </a:solidFill>
                <a:latin typeface="Baskerville Old Face" panose="02020602080505020303" pitchFamily="18" charset="0"/>
              </a:rPr>
              <a:t>vooruitgang</a:t>
            </a:r>
            <a:r>
              <a:rPr lang="en-US" sz="3600" b="1" dirty="0">
                <a:solidFill>
                  <a:schemeClr val="accent2"/>
                </a:solidFill>
                <a:latin typeface="Baskerville Old Face" panose="02020602080505020303" pitchFamily="18" charset="0"/>
              </a:rPr>
              <a:t>, </a:t>
            </a:r>
            <a:r>
              <a:rPr lang="en-US" sz="3600" dirty="0">
                <a:solidFill>
                  <a:schemeClr val="accent2"/>
                </a:solidFill>
                <a:latin typeface="Baskerville Old Face" panose="02020602080505020303" pitchFamily="18" charset="0"/>
              </a:rPr>
              <a:t>met </a:t>
            </a:r>
            <a:r>
              <a:rPr lang="en-US" sz="3600" dirty="0" err="1">
                <a:solidFill>
                  <a:schemeClr val="accent2"/>
                </a:solidFill>
                <a:latin typeface="Baskerville Old Face" panose="02020602080505020303" pitchFamily="18" charset="0"/>
              </a:rPr>
              <a:t>elkaar</a:t>
            </a:r>
            <a:r>
              <a:rPr lang="en-US" sz="3600" dirty="0">
                <a:solidFill>
                  <a:schemeClr val="accent2"/>
                </a:solidFill>
                <a:latin typeface="Baskerville Old Face" panose="02020602080505020303" pitchFamily="18" charset="0"/>
              </a:rPr>
              <a:t> </a:t>
            </a:r>
            <a:r>
              <a:rPr lang="en-US" sz="3600" dirty="0" err="1">
                <a:solidFill>
                  <a:schemeClr val="accent2"/>
                </a:solidFill>
                <a:latin typeface="Baskerville Old Face" panose="02020602080505020303" pitchFamily="18" charset="0"/>
              </a:rPr>
              <a:t>samenwerken</a:t>
            </a:r>
            <a:r>
              <a:rPr lang="en-US" sz="3600" dirty="0">
                <a:solidFill>
                  <a:schemeClr val="accent2"/>
                </a:solidFill>
                <a:latin typeface="Baskerville Old Face" panose="02020602080505020303" pitchFamily="18" charset="0"/>
              </a:rPr>
              <a:t> is </a:t>
            </a:r>
            <a:r>
              <a:rPr lang="en-US" sz="3600" b="1" dirty="0" err="1">
                <a:solidFill>
                  <a:schemeClr val="accent2"/>
                </a:solidFill>
                <a:latin typeface="Baskerville Old Face" panose="02020602080505020303" pitchFamily="18" charset="0"/>
              </a:rPr>
              <a:t>Succes</a:t>
            </a:r>
            <a:r>
              <a:rPr lang="en-US" sz="3600" dirty="0">
                <a:solidFill>
                  <a:schemeClr val="accent2"/>
                </a:solidFill>
                <a:latin typeface="Baskerville Old Face" panose="02020602080505020303" pitchFamily="18" charset="0"/>
              </a:rPr>
              <a:t>” </a:t>
            </a:r>
          </a:p>
        </p:txBody>
      </p:sp>
    </p:spTree>
    <p:extLst>
      <p:ext uri="{BB962C8B-B14F-4D97-AF65-F5344CB8AC3E}">
        <p14:creationId xmlns:p14="http://schemas.microsoft.com/office/powerpoint/2010/main" val="28146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a:extLst>
              <a:ext uri="{FF2B5EF4-FFF2-40B4-BE49-F238E27FC236}">
                <a16:creationId xmlns:a16="http://schemas.microsoft.com/office/drawing/2014/main" id="{416E4740-4E1A-4B3C-BB1E-C547437EC881}"/>
              </a:ext>
            </a:extLst>
          </p:cNvPr>
          <p:cNvSpPr>
            <a:spLocks noGrp="1"/>
          </p:cNvSpPr>
          <p:nvPr>
            <p:ph type="title"/>
          </p:nvPr>
        </p:nvSpPr>
        <p:spPr>
          <a:xfrm>
            <a:off x="838200" y="310752"/>
            <a:ext cx="8244840" cy="1325563"/>
          </a:xfrm>
        </p:spPr>
        <p:txBody>
          <a:bodyPr>
            <a:normAutofit/>
          </a:bodyPr>
          <a:lstStyle/>
          <a:p>
            <a:r>
              <a:rPr lang="nl-NL" dirty="0">
                <a:solidFill>
                  <a:srgbClr val="3B9241"/>
                </a:solidFill>
                <a:latin typeface="Gudea" panose="02000000000000000000" pitchFamily="2" charset="0"/>
              </a:rPr>
              <a:t>Stap 5: Groeien en ontwikkelen</a:t>
            </a:r>
          </a:p>
        </p:txBody>
      </p:sp>
      <p:sp>
        <p:nvSpPr>
          <p:cNvPr id="2" name="Tekstvak 1">
            <a:extLst>
              <a:ext uri="{FF2B5EF4-FFF2-40B4-BE49-F238E27FC236}">
                <a16:creationId xmlns:a16="http://schemas.microsoft.com/office/drawing/2014/main" id="{C11D3971-8A12-DEDB-3A6A-D9366A36BD0B}"/>
              </a:ext>
            </a:extLst>
          </p:cNvPr>
          <p:cNvSpPr txBox="1"/>
          <p:nvPr/>
        </p:nvSpPr>
        <p:spPr>
          <a:xfrm>
            <a:off x="824875" y="1415672"/>
            <a:ext cx="11114576" cy="1615314"/>
          </a:xfrm>
          <a:prstGeom prst="rect">
            <a:avLst/>
          </a:prstGeom>
          <a:noFill/>
        </p:spPr>
        <p:txBody>
          <a:bodyPr wrap="square" rtlCol="0">
            <a:spAutoFit/>
          </a:bodyPr>
          <a:lstStyle/>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Op basis van de metingen, worden knelpunten zichtbaar</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De knelpunten worden onderling besproken</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Interventies van een teamcoach trekken vastgelopen kwesties los</a:t>
            </a:r>
          </a:p>
          <a:p>
            <a:pPr marL="228600" marR="0" lvl="0" indent="-228600" algn="l" defTabSz="914400" rtl="0" eaLnBrk="1" fontAlgn="auto" latinLnBrk="0" hangingPunct="1">
              <a:lnSpc>
                <a:spcPct val="70000"/>
              </a:lnSpc>
              <a:spcBef>
                <a:spcPts val="1000"/>
              </a:spcBef>
              <a:spcAft>
                <a:spcPts val="0"/>
              </a:spcAft>
              <a:buClr>
                <a:srgbClr val="ED7D31"/>
              </a:buClr>
              <a:buSzTx/>
              <a:buFont typeface="Arial" panose="020B0604020202020204" pitchFamily="34" charset="0"/>
              <a:buChar char="•"/>
              <a:tabLst/>
              <a:defRPr/>
            </a:pP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Bij zeer vastgelopen kwesties kan </a:t>
            </a:r>
            <a:r>
              <a:rPr kumimoji="0" lang="nl-NL" sz="2600" b="0" i="0" u="none" strike="noStrike" kern="1200" cap="none" spc="0" normalizeH="0" baseline="0" noProof="0" dirty="0" err="1">
                <a:ln>
                  <a:noFill/>
                </a:ln>
                <a:solidFill>
                  <a:srgbClr val="44546A"/>
                </a:solidFill>
                <a:effectLst/>
                <a:uLnTx/>
                <a:uFillTx/>
                <a:latin typeface="Calibri" panose="020F0502020204030204"/>
                <a:ea typeface="+mn-ea"/>
                <a:cs typeface="+mn-cs"/>
              </a:rPr>
              <a:t>mediation</a:t>
            </a:r>
            <a:r>
              <a:rPr kumimoji="0" lang="nl-NL" sz="2600" b="0" i="0" u="none" strike="noStrike" kern="1200" cap="none" spc="0" normalizeH="0" baseline="0" noProof="0" dirty="0">
                <a:ln>
                  <a:noFill/>
                </a:ln>
                <a:solidFill>
                  <a:srgbClr val="44546A"/>
                </a:solidFill>
                <a:effectLst/>
                <a:uLnTx/>
                <a:uFillTx/>
                <a:latin typeface="Calibri" panose="020F0502020204030204"/>
                <a:ea typeface="+mn-ea"/>
                <a:cs typeface="+mn-cs"/>
              </a:rPr>
              <a:t> worden ingezet</a:t>
            </a:r>
          </a:p>
        </p:txBody>
      </p:sp>
      <p:graphicFrame>
        <p:nvGraphicFramePr>
          <p:cNvPr id="3" name="Grafiek 2">
            <a:extLst>
              <a:ext uri="{FF2B5EF4-FFF2-40B4-BE49-F238E27FC236}">
                <a16:creationId xmlns:a16="http://schemas.microsoft.com/office/drawing/2014/main" id="{5966F529-3B52-CED4-9209-74DAA7DCCFFC}"/>
              </a:ext>
            </a:extLst>
          </p:cNvPr>
          <p:cNvGraphicFramePr/>
          <p:nvPr/>
        </p:nvGraphicFramePr>
        <p:xfrm>
          <a:off x="325226" y="3268617"/>
          <a:ext cx="11541548" cy="30689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4060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A6B4A-14CD-4CC9-8A12-F3E0C355C829}"/>
              </a:ext>
            </a:extLst>
          </p:cNvPr>
          <p:cNvSpPr>
            <a:spLocks noGrp="1"/>
          </p:cNvSpPr>
          <p:nvPr>
            <p:ph type="title"/>
          </p:nvPr>
        </p:nvSpPr>
        <p:spPr/>
        <p:txBody>
          <a:bodyPr/>
          <a:lstStyle/>
          <a:p>
            <a:r>
              <a:rPr lang="nl-NL" dirty="0">
                <a:solidFill>
                  <a:srgbClr val="3B9241"/>
                </a:solidFill>
                <a:latin typeface="Gudea" panose="02000000000000000000" pitchFamily="2" charset="0"/>
              </a:rPr>
              <a:t>Meer informatie?</a:t>
            </a:r>
          </a:p>
        </p:txBody>
      </p:sp>
      <p:sp>
        <p:nvSpPr>
          <p:cNvPr id="3" name="Tijdelijke aanduiding voor inhoud 2">
            <a:extLst>
              <a:ext uri="{FF2B5EF4-FFF2-40B4-BE49-F238E27FC236}">
                <a16:creationId xmlns:a16="http://schemas.microsoft.com/office/drawing/2014/main" id="{9B6F5F6C-B7EB-4253-91D8-3E0063BDC5B7}"/>
              </a:ext>
            </a:extLst>
          </p:cNvPr>
          <p:cNvSpPr>
            <a:spLocks noGrp="1"/>
          </p:cNvSpPr>
          <p:nvPr>
            <p:ph idx="1"/>
          </p:nvPr>
        </p:nvSpPr>
        <p:spPr>
          <a:xfrm>
            <a:off x="838199" y="1825625"/>
            <a:ext cx="6076951" cy="4667250"/>
          </a:xfrm>
        </p:spPr>
        <p:txBody>
          <a:bodyPr>
            <a:normAutofit fontScale="92500" lnSpcReduction="20000"/>
          </a:bodyPr>
          <a:lstStyle/>
          <a:p>
            <a:pPr marL="0" indent="0">
              <a:buNone/>
            </a:pPr>
            <a:r>
              <a:rPr lang="nl-NL" sz="2600" dirty="0">
                <a:solidFill>
                  <a:schemeClr val="tx2"/>
                </a:solidFill>
                <a:latin typeface="Open Sans" panose="020B0606030504020204" pitchFamily="34" charset="0"/>
              </a:rPr>
              <a:t>Geïnteresseerd in het optimaliseren van vertrouwen? Voor meer informatie of boekingen</a:t>
            </a:r>
            <a:r>
              <a:rPr lang="en-US" sz="2600" dirty="0">
                <a:solidFill>
                  <a:schemeClr val="tx2"/>
                </a:solidFill>
                <a:latin typeface="Open Sans" panose="020B0606030504020204" pitchFamily="34" charset="0"/>
              </a:rPr>
              <a:t>: </a:t>
            </a:r>
          </a:p>
          <a:p>
            <a:pPr marL="0" indent="0">
              <a:buNone/>
            </a:pPr>
            <a:endParaRPr lang="en-US" sz="1200" dirty="0">
              <a:solidFill>
                <a:schemeClr val="tx2"/>
              </a:solidFill>
              <a:latin typeface="Open Sans" panose="020B0606030504020204" pitchFamily="34" charset="0"/>
            </a:endParaRPr>
          </a:p>
          <a:p>
            <a:pPr marL="0" indent="0">
              <a:buNone/>
            </a:pPr>
            <a:r>
              <a:rPr lang="nl-NL" sz="2400" dirty="0">
                <a:solidFill>
                  <a:schemeClr val="tx2"/>
                </a:solidFill>
                <a:latin typeface="Open Sans" panose="020B0606030504020204"/>
              </a:rPr>
              <a:t>Dr. A.L. (Alf) Smolders MBA</a:t>
            </a:r>
          </a:p>
          <a:p>
            <a:pPr marL="0" indent="0">
              <a:buNone/>
            </a:pPr>
            <a:r>
              <a:rPr lang="nl-NL" sz="2400" dirty="0">
                <a:solidFill>
                  <a:schemeClr val="tx2"/>
                </a:solidFill>
                <a:latin typeface="Open Sans" panose="020B0606030504020204"/>
              </a:rPr>
              <a:t>E </a:t>
            </a:r>
            <a:r>
              <a:rPr lang="nl-NL" sz="2400" dirty="0">
                <a:solidFill>
                  <a:schemeClr val="accent2"/>
                </a:solidFill>
                <a:latin typeface="Open Sans" panose="020B0606030504020204"/>
                <a:hlinkClick r:id="rId2">
                  <a:extLst>
                    <a:ext uri="{A12FA001-AC4F-418D-AE19-62706E023703}">
                      <ahyp:hlinkClr xmlns:ahyp="http://schemas.microsoft.com/office/drawing/2018/hyperlinkcolor" val="tx"/>
                    </a:ext>
                  </a:extLst>
                </a:hlinkClick>
              </a:rPr>
              <a:t>alf@cooperante.nl</a:t>
            </a:r>
            <a:r>
              <a:rPr lang="nl-NL" sz="2400" dirty="0">
                <a:solidFill>
                  <a:schemeClr val="accent2"/>
                </a:solidFill>
                <a:latin typeface="Open Sans" panose="020B0606030504020204"/>
              </a:rPr>
              <a:t> </a:t>
            </a:r>
          </a:p>
          <a:p>
            <a:pPr marL="0" indent="0">
              <a:buNone/>
            </a:pPr>
            <a:r>
              <a:rPr lang="nl-NL" sz="2400" dirty="0">
                <a:solidFill>
                  <a:schemeClr val="tx2"/>
                </a:solidFill>
                <a:latin typeface="Open Sans" panose="020B0606030504020204"/>
              </a:rPr>
              <a:t>T +31(0)6 54 212 974</a:t>
            </a:r>
          </a:p>
          <a:p>
            <a:pPr marL="0" indent="0">
              <a:buNone/>
            </a:pPr>
            <a:endParaRPr lang="nl-NL" sz="700" dirty="0">
              <a:solidFill>
                <a:schemeClr val="tx2"/>
              </a:solidFill>
              <a:latin typeface="Open Sans" panose="020B0606030504020204"/>
            </a:endParaRPr>
          </a:p>
          <a:p>
            <a:pPr marL="0" indent="0">
              <a:buNone/>
            </a:pPr>
            <a:r>
              <a:rPr lang="nl-NL" sz="2400" dirty="0">
                <a:solidFill>
                  <a:schemeClr val="tx2"/>
                </a:solidFill>
                <a:latin typeface="Open Sans" panose="020B0606030504020204"/>
              </a:rPr>
              <a:t>Richard Mattheij</a:t>
            </a:r>
          </a:p>
          <a:p>
            <a:pPr marL="0" indent="0">
              <a:buNone/>
            </a:pPr>
            <a:r>
              <a:rPr lang="nl-NL" sz="2400" dirty="0">
                <a:solidFill>
                  <a:schemeClr val="tx2"/>
                </a:solidFill>
                <a:latin typeface="Open Sans" panose="020B0606030504020204"/>
              </a:rPr>
              <a:t>E </a:t>
            </a:r>
            <a:r>
              <a:rPr lang="nl-NL" sz="2400" dirty="0">
                <a:solidFill>
                  <a:schemeClr val="accent2"/>
                </a:solidFill>
                <a:latin typeface="Open Sans" panose="020B0606030504020204"/>
                <a:hlinkClick r:id="rId3">
                  <a:extLst>
                    <a:ext uri="{A12FA001-AC4F-418D-AE19-62706E023703}">
                      <ahyp:hlinkClr xmlns:ahyp="http://schemas.microsoft.com/office/drawing/2018/hyperlinkcolor" val="tx"/>
                    </a:ext>
                  </a:extLst>
                </a:hlinkClick>
              </a:rPr>
              <a:t>richard@cooperante.nl</a:t>
            </a:r>
            <a:endParaRPr lang="nl-NL" sz="2400" dirty="0">
              <a:solidFill>
                <a:schemeClr val="accent2"/>
              </a:solidFill>
              <a:latin typeface="Open Sans" panose="020B0606030504020204"/>
            </a:endParaRPr>
          </a:p>
          <a:p>
            <a:pPr marL="0" indent="0">
              <a:buNone/>
            </a:pPr>
            <a:r>
              <a:rPr lang="nl-NL" sz="2400" dirty="0">
                <a:solidFill>
                  <a:schemeClr val="tx2"/>
                </a:solidFill>
                <a:latin typeface="Open Sans" panose="020B0606030504020204"/>
              </a:rPr>
              <a:t>T +31(0)6 12 612 150</a:t>
            </a:r>
          </a:p>
          <a:p>
            <a:pPr marL="0" indent="0">
              <a:buNone/>
            </a:pPr>
            <a:endParaRPr lang="nl-NL" sz="1300" dirty="0">
              <a:solidFill>
                <a:schemeClr val="tx2"/>
              </a:solidFill>
              <a:latin typeface="Open Sans" panose="020B0606030504020204"/>
            </a:endParaRPr>
          </a:p>
          <a:p>
            <a:pPr marL="0" indent="0">
              <a:buNone/>
            </a:pPr>
            <a:r>
              <a:rPr lang="nl-NL" sz="2400" dirty="0">
                <a:solidFill>
                  <a:schemeClr val="tx2"/>
                </a:solidFill>
                <a:latin typeface="Open Sans" panose="020B0606030504020204"/>
              </a:rPr>
              <a:t>Boeken van evenementen kan ook via </a:t>
            </a:r>
            <a:r>
              <a:rPr lang="nl-NL" sz="2400" dirty="0">
                <a:solidFill>
                  <a:schemeClr val="accent2"/>
                </a:solidFill>
                <a:latin typeface="Open Sans" panose="020B0606030504020204"/>
                <a:hlinkClick r:id="rId4">
                  <a:extLst>
                    <a:ext uri="{A12FA001-AC4F-418D-AE19-62706E023703}">
                      <ahyp:hlinkClr xmlns:ahyp="http://schemas.microsoft.com/office/drawing/2018/hyperlinkcolor" val="tx"/>
                    </a:ext>
                  </a:extLst>
                </a:hlinkClick>
              </a:rPr>
              <a:t>despreker.nl</a:t>
            </a:r>
            <a:endParaRPr lang="en-GB" sz="2400" dirty="0">
              <a:solidFill>
                <a:schemeClr val="accent2"/>
              </a:solidFill>
              <a:latin typeface="Open Sans" panose="020B0606030504020204"/>
            </a:endParaRPr>
          </a:p>
        </p:txBody>
      </p:sp>
      <p:pic>
        <p:nvPicPr>
          <p:cNvPr id="9" name="Afbeelding 8">
            <a:extLst>
              <a:ext uri="{FF2B5EF4-FFF2-40B4-BE49-F238E27FC236}">
                <a16:creationId xmlns:a16="http://schemas.microsoft.com/office/drawing/2014/main" id="{1F2F7FE6-8A87-467C-A2BE-E351F43F6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3832" y="330253"/>
            <a:ext cx="2226544" cy="3124202"/>
          </a:xfrm>
          <a:prstGeom prst="rect">
            <a:avLst/>
          </a:prstGeom>
        </p:spPr>
      </p:pic>
      <p:pic>
        <p:nvPicPr>
          <p:cNvPr id="10" name="Afbeelding 9">
            <a:extLst>
              <a:ext uri="{FF2B5EF4-FFF2-40B4-BE49-F238E27FC236}">
                <a16:creationId xmlns:a16="http://schemas.microsoft.com/office/drawing/2014/main" id="{D66AFE23-53B7-416B-BD9E-ACC9A1EC3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0376" y="330853"/>
            <a:ext cx="2411573" cy="3123602"/>
          </a:xfrm>
          <a:prstGeom prst="rect">
            <a:avLst/>
          </a:prstGeom>
        </p:spPr>
      </p:pic>
      <p:sp>
        <p:nvSpPr>
          <p:cNvPr id="11" name="Tekstvak 10">
            <a:extLst>
              <a:ext uri="{FF2B5EF4-FFF2-40B4-BE49-F238E27FC236}">
                <a16:creationId xmlns:a16="http://schemas.microsoft.com/office/drawing/2014/main" id="{B2D21C7D-DE74-4452-B67D-5B3A00CC42CB}"/>
              </a:ext>
            </a:extLst>
          </p:cNvPr>
          <p:cNvSpPr txBox="1"/>
          <p:nvPr/>
        </p:nvSpPr>
        <p:spPr>
          <a:xfrm>
            <a:off x="7253832" y="3613096"/>
            <a:ext cx="4747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4546A"/>
                </a:solidFill>
                <a:effectLst>
                  <a:glow rad="38100">
                    <a:prstClr val="white">
                      <a:lumMod val="50000"/>
                      <a:lumOff val="50000"/>
                      <a:alpha val="20000"/>
                    </a:prstClr>
                  </a:glow>
                </a:effectLst>
                <a:uLnTx/>
                <a:uFillTx/>
                <a:latin typeface="Open Sans" panose="020B0606030504020204"/>
                <a:ea typeface="+mn-ea"/>
                <a:cs typeface="+mn-cs"/>
              </a:rPr>
              <a:t>Het boek is </a:t>
            </a:r>
          </a:p>
          <a:p>
            <a:pPr marL="342900" marR="0" lvl="0" indent="-34290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44546A"/>
                </a:solidFill>
                <a:effectLst>
                  <a:glow rad="38100">
                    <a:prstClr val="white">
                      <a:lumMod val="50000"/>
                      <a:lumOff val="50000"/>
                      <a:alpha val="20000"/>
                    </a:prstClr>
                  </a:glow>
                </a:effectLst>
                <a:uLnTx/>
                <a:uFillTx/>
                <a:latin typeface="Open Sans" panose="020B0606030504020204"/>
                <a:ea typeface="+mn-ea"/>
                <a:cs typeface="+mn-cs"/>
              </a:rPr>
              <a:t>te bestellen via </a:t>
            </a:r>
            <a:r>
              <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hlinkClick r:id="rId7">
                  <a:extLst>
                    <a:ext uri="{A12FA001-AC4F-418D-AE19-62706E023703}">
                      <ahyp:hlinkClr xmlns:ahyp="http://schemas.microsoft.com/office/drawing/2018/hyperlinkcolor" val="tx"/>
                    </a:ext>
                  </a:extLst>
                </a:hlinkClick>
              </a:rPr>
              <a:t>Bol.com</a:t>
            </a:r>
            <a:endPar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44546A"/>
                </a:solidFill>
                <a:effectLst>
                  <a:glow rad="38100">
                    <a:prstClr val="white">
                      <a:lumMod val="50000"/>
                      <a:lumOff val="50000"/>
                      <a:alpha val="20000"/>
                    </a:prstClr>
                  </a:glow>
                </a:effectLst>
                <a:uLnTx/>
                <a:uFillTx/>
                <a:latin typeface="Open Sans" panose="020B0606030504020204"/>
                <a:ea typeface="+mn-ea"/>
                <a:cs typeface="+mn-cs"/>
              </a:rPr>
              <a:t>te downloaden via</a:t>
            </a:r>
            <a:r>
              <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rPr>
              <a:t> </a:t>
            </a:r>
            <a:r>
              <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hlinkClick r:id="rId8">
                  <a:extLst>
                    <a:ext uri="{A12FA001-AC4F-418D-AE19-62706E023703}">
                      <ahyp:hlinkClr xmlns:ahyp="http://schemas.microsoft.com/office/drawing/2018/hyperlinkcolor" val="tx"/>
                    </a:ext>
                  </a:extLst>
                </a:hlinkClick>
              </a:rPr>
              <a:t>TU Delft</a:t>
            </a:r>
            <a:endPar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nl-NL" sz="1200" b="0" i="0" u="none" strike="noStrike" kern="1200" cap="none" spc="0" normalizeH="0" baseline="0" noProof="0" dirty="0">
              <a:ln>
                <a:noFill/>
              </a:ln>
              <a:solidFill>
                <a:srgbClr val="44546A"/>
              </a:solidFill>
              <a:effectLst>
                <a:glow rad="38100">
                  <a:prstClr val="white">
                    <a:lumMod val="50000"/>
                    <a:lumOff val="50000"/>
                    <a:alpha val="20000"/>
                  </a:prstClr>
                </a:glow>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r>
              <a:rPr kumimoji="0" lang="nl-NL" sz="2400" b="0" i="0" u="none" strike="noStrike" kern="1200" cap="none" spc="0" normalizeH="0" baseline="0" noProof="0" dirty="0">
                <a:ln>
                  <a:noFill/>
                </a:ln>
                <a:solidFill>
                  <a:srgbClr val="44546A"/>
                </a:solidFill>
                <a:effectLst>
                  <a:glow rad="38100">
                    <a:prstClr val="white">
                      <a:lumMod val="50000"/>
                      <a:lumOff val="50000"/>
                      <a:alpha val="20000"/>
                    </a:prstClr>
                  </a:glow>
                </a:effectLst>
                <a:uLnTx/>
                <a:uFillTx/>
                <a:latin typeface="Open Sans" panose="020B0606030504020204"/>
                <a:ea typeface="+mn-ea"/>
                <a:cs typeface="+mn-cs"/>
              </a:rPr>
              <a:t>White papers zijn te lezen op LinkedIn:</a:t>
            </a:r>
          </a:p>
          <a:p>
            <a:pPr marL="800100" marR="0" lvl="1" indent="-34290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hlinkClick r:id="rId9">
                  <a:extLst>
                    <a:ext uri="{A12FA001-AC4F-418D-AE19-62706E023703}">
                      <ahyp:hlinkClr xmlns:ahyp="http://schemas.microsoft.com/office/drawing/2018/hyperlinkcolor" val="tx"/>
                    </a:ext>
                  </a:extLst>
                </a:hlinkClick>
              </a:rPr>
              <a:t>Persoonlijke pagina</a:t>
            </a:r>
            <a:endPar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hlinkClick r:id="rId10">
                  <a:extLst>
                    <a:ext uri="{A12FA001-AC4F-418D-AE19-62706E023703}">
                      <ahyp:hlinkClr xmlns:ahyp="http://schemas.microsoft.com/office/drawing/2018/hyperlinkcolor" val="tx"/>
                    </a:ext>
                  </a:extLst>
                </a:hlinkClick>
              </a:rPr>
              <a:t>Cooperante pagina</a:t>
            </a:r>
            <a:endParaRPr kumimoji="0" lang="nl-NL" sz="2400" b="0" i="0" u="none" strike="noStrike" kern="1200" cap="none" spc="0" normalizeH="0" baseline="0" noProof="0" dirty="0">
              <a:ln>
                <a:noFill/>
              </a:ln>
              <a:solidFill>
                <a:srgbClr val="ED7D31"/>
              </a:solidFill>
              <a:effectLst>
                <a:glow rad="38100">
                  <a:prstClr val="white">
                    <a:lumMod val="50000"/>
                    <a:lumOff val="50000"/>
                    <a:alpha val="20000"/>
                  </a:prstClr>
                </a:glow>
              </a:effectLst>
              <a:uLnTx/>
              <a:uFillTx/>
              <a:latin typeface="Open Sans" panose="020B0606030504020204"/>
              <a:ea typeface="+mn-ea"/>
              <a:cs typeface="+mn-cs"/>
            </a:endParaRPr>
          </a:p>
        </p:txBody>
      </p:sp>
    </p:spTree>
    <p:extLst>
      <p:ext uri="{BB962C8B-B14F-4D97-AF65-F5344CB8AC3E}">
        <p14:creationId xmlns:p14="http://schemas.microsoft.com/office/powerpoint/2010/main" val="1431844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81FA2-CF79-2445-B1A7-DF1BA65701CB}"/>
              </a:ext>
            </a:extLst>
          </p:cNvPr>
          <p:cNvSpPr>
            <a:spLocks noGrp="1"/>
          </p:cNvSpPr>
          <p:nvPr>
            <p:ph type="ctrTitle"/>
          </p:nvPr>
        </p:nvSpPr>
        <p:spPr>
          <a:xfrm>
            <a:off x="1524000" y="1122363"/>
            <a:ext cx="9144000" cy="1233033"/>
          </a:xfrm>
        </p:spPr>
        <p:txBody>
          <a:bodyPr/>
          <a:lstStyle/>
          <a:p>
            <a:r>
              <a:rPr lang="nl-NL" dirty="0">
                <a:solidFill>
                  <a:schemeClr val="accent2"/>
                </a:solidFill>
                <a:latin typeface="Gudea" panose="02000000000000000000" pitchFamily="2" charset="0"/>
              </a:rPr>
              <a:t>Dank voor de deelname!</a:t>
            </a:r>
            <a:endParaRPr lang="nl-NL" dirty="0">
              <a:solidFill>
                <a:schemeClr val="accent2"/>
              </a:solidFill>
            </a:endParaRPr>
          </a:p>
        </p:txBody>
      </p:sp>
      <p:pic>
        <p:nvPicPr>
          <p:cNvPr id="4" name="Tijdelijke aanduiding voor inhoud 6">
            <a:extLst>
              <a:ext uri="{FF2B5EF4-FFF2-40B4-BE49-F238E27FC236}">
                <a16:creationId xmlns:a16="http://schemas.microsoft.com/office/drawing/2014/main" id="{9A7C7324-19FD-444E-887F-F9291D800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80198"/>
            <a:ext cx="10515600" cy="3442191"/>
          </a:xfrm>
          <a:prstGeom prst="rect">
            <a:avLst/>
          </a:prstGeom>
        </p:spPr>
      </p:pic>
      <p:sp>
        <p:nvSpPr>
          <p:cNvPr id="5" name="Tekstvak 4">
            <a:extLst>
              <a:ext uri="{FF2B5EF4-FFF2-40B4-BE49-F238E27FC236}">
                <a16:creationId xmlns:a16="http://schemas.microsoft.com/office/drawing/2014/main" id="{67255B9E-1B98-44BC-AC6B-0236C0594FFB}"/>
              </a:ext>
            </a:extLst>
          </p:cNvPr>
          <p:cNvSpPr txBox="1"/>
          <p:nvPr/>
        </p:nvSpPr>
        <p:spPr>
          <a:xfrm>
            <a:off x="2231757" y="5811952"/>
            <a:ext cx="85808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141B4D"/>
                </a:solidFill>
                <a:effectLst/>
                <a:uLnTx/>
                <a:uFillTx/>
                <a:latin typeface="Open Sans" panose="020B0606030504020204" pitchFamily="34" charset="0"/>
                <a:ea typeface="Open Sans" panose="020B0606030504020204" pitchFamily="34" charset="0"/>
                <a:cs typeface="Open Sans" panose="020B0606030504020204" pitchFamily="34" charset="0"/>
              </a:rPr>
              <a:t>Alle informatie in deze presentatie is en blijft eigendom van Cooperante. De informatie wordt verstrekt in strikt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141B4D"/>
                </a:solidFill>
                <a:effectLst/>
                <a:uLnTx/>
                <a:uFillTx/>
                <a:latin typeface="Open Sans" panose="020B0606030504020204" pitchFamily="34" charset="0"/>
                <a:ea typeface="Open Sans" panose="020B0606030504020204" pitchFamily="34" charset="0"/>
                <a:cs typeface="Open Sans" panose="020B0606030504020204" pitchFamily="34" charset="0"/>
              </a:rPr>
              <a:t>vertrouwen, en zal noch geheel, noch gedeeltelijk worden verveelvoudigd, of ter inzage worden gegeven aan derden.</a:t>
            </a:r>
          </a:p>
        </p:txBody>
      </p:sp>
    </p:spTree>
    <p:extLst>
      <p:ext uri="{BB962C8B-B14F-4D97-AF65-F5344CB8AC3E}">
        <p14:creationId xmlns:p14="http://schemas.microsoft.com/office/powerpoint/2010/main" val="3146213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AA541D-49FB-65A5-2B70-7624D52CDA7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6C413A-E650-439E-6690-D69242A9D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tandwiel, metaalwaren, wiel, transport&#10;&#10;Automatisch gegenereerde beschrijving">
            <a:extLst>
              <a:ext uri="{FF2B5EF4-FFF2-40B4-BE49-F238E27FC236}">
                <a16:creationId xmlns:a16="http://schemas.microsoft.com/office/drawing/2014/main" id="{966BDDAA-A68F-37DB-226D-F5A5B7E7C6E1}"/>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1F4F9396-A13B-B69A-0E4E-65B7F1826002}"/>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6DD1E617-B01B-83ED-C715-0B0C4320E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D0EB803-EAFF-4D58-4AB3-523CEB348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28444045-DC18-C682-D8F0-182757B0CAB8}"/>
              </a:ext>
            </a:extLst>
          </p:cNvPr>
          <p:cNvSpPr>
            <a:spLocks noGrp="1"/>
          </p:cNvSpPr>
          <p:nvPr>
            <p:ph type="title"/>
          </p:nvPr>
        </p:nvSpPr>
        <p:spPr>
          <a:xfrm>
            <a:off x="448056" y="859536"/>
            <a:ext cx="4832802" cy="1243584"/>
          </a:xfrm>
        </p:spPr>
        <p:txBody>
          <a:bodyPr>
            <a:normAutofit/>
          </a:bodyPr>
          <a:lstStyle/>
          <a:p>
            <a:r>
              <a:rPr lang="en-US" sz="3400" b="1" i="0" dirty="0">
                <a:effectLst/>
                <a:latin typeface="Bookman Old Style" panose="02050604050505020204" pitchFamily="18" charset="0"/>
              </a:rPr>
              <a:t>Take Away:</a:t>
            </a:r>
            <a:endParaRPr lang="en-US" sz="3400" b="1" dirty="0">
              <a:latin typeface="Bookman Old Style" panose="02050604050505020204" pitchFamily="18" charset="0"/>
            </a:endParaRPr>
          </a:p>
        </p:txBody>
      </p:sp>
      <p:sp>
        <p:nvSpPr>
          <p:cNvPr id="23" name="Rectangle 22">
            <a:extLst>
              <a:ext uri="{FF2B5EF4-FFF2-40B4-BE49-F238E27FC236}">
                <a16:creationId xmlns:a16="http://schemas.microsoft.com/office/drawing/2014/main" id="{B2256B9B-F8D2-EA32-AD30-3CB8D1796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1F0BE5C6-74A3-B901-A5A1-DFA6AB8DA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1EA3101-362A-7FF3-B7D0-42C80ECBE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EBEC705F-CD46-E322-0E45-B303354A5EB2}"/>
              </a:ext>
            </a:extLst>
          </p:cNvPr>
          <p:cNvSpPr>
            <a:spLocks noGrp="1"/>
          </p:cNvSpPr>
          <p:nvPr>
            <p:ph idx="1"/>
          </p:nvPr>
        </p:nvSpPr>
        <p:spPr>
          <a:xfrm>
            <a:off x="479162" y="2194560"/>
            <a:ext cx="4892040" cy="4025265"/>
          </a:xfrm>
        </p:spPr>
        <p:txBody>
          <a:bodyPr>
            <a:normAutofit/>
          </a:bodyPr>
          <a:lstStyle/>
          <a:p>
            <a:pPr marL="0" indent="0">
              <a:buNone/>
            </a:pPr>
            <a:r>
              <a:rPr lang="en-US" sz="2000" dirty="0">
                <a:latin typeface="Baskerville Old Face" panose="02020602080505020303" pitchFamily="18" charset="0"/>
              </a:rPr>
              <a:t>Kijkend </a:t>
            </a:r>
            <a:r>
              <a:rPr lang="en-US" sz="2000" dirty="0" err="1">
                <a:latin typeface="Baskerville Old Face" panose="02020602080505020303" pitchFamily="18" charset="0"/>
              </a:rPr>
              <a:t>naar</a:t>
            </a:r>
            <a:r>
              <a:rPr lang="en-US" sz="2000" dirty="0">
                <a:latin typeface="Baskerville Old Face" panose="02020602080505020303" pitchFamily="18" charset="0"/>
              </a:rPr>
              <a:t> de </a:t>
            </a:r>
            <a:r>
              <a:rPr lang="en-US" sz="2000" dirty="0" err="1">
                <a:latin typeface="Baskerville Old Face" panose="02020602080505020303" pitchFamily="18" charset="0"/>
              </a:rPr>
              <a:t>volgende</a:t>
            </a:r>
            <a:r>
              <a:rPr lang="en-US" sz="2000" dirty="0">
                <a:latin typeface="Baskerville Old Face" panose="02020602080505020303" pitchFamily="18" charset="0"/>
              </a:rPr>
              <a:t> </a:t>
            </a:r>
            <a:r>
              <a:rPr lang="en-US" sz="2000" dirty="0" err="1">
                <a:latin typeface="Baskerville Old Face" panose="02020602080505020303" pitchFamily="18" charset="0"/>
              </a:rPr>
              <a:t>bijeenkomst</a:t>
            </a:r>
            <a:r>
              <a:rPr lang="en-US" sz="2000" dirty="0">
                <a:latin typeface="Baskerville Old Face" panose="02020602080505020303" pitchFamily="18" charset="0"/>
              </a:rPr>
              <a:t> op</a:t>
            </a:r>
          </a:p>
          <a:p>
            <a:pPr marL="0" indent="0">
              <a:buNone/>
            </a:pPr>
            <a:r>
              <a:rPr lang="en-US" sz="2000" dirty="0">
                <a:latin typeface="Baskerville Old Face" panose="02020602080505020303" pitchFamily="18" charset="0"/>
              </a:rPr>
              <a:t>19 </a:t>
            </a:r>
            <a:r>
              <a:rPr lang="en-US" sz="2000" dirty="0" err="1">
                <a:latin typeface="Baskerville Old Face" panose="02020602080505020303" pitchFamily="18" charset="0"/>
              </a:rPr>
              <a:t>juni</a:t>
            </a:r>
            <a:r>
              <a:rPr lang="en-US" sz="2000" dirty="0">
                <a:latin typeface="Baskerville Old Face" panose="02020602080505020303" pitchFamily="18" charset="0"/>
              </a:rPr>
              <a:t> 2025 :</a:t>
            </a:r>
          </a:p>
          <a:p>
            <a:pPr marL="0" indent="0">
              <a:buNone/>
            </a:pPr>
            <a:r>
              <a:rPr lang="en-US" sz="2000" dirty="0" err="1">
                <a:latin typeface="Baskerville Old Face" panose="02020602080505020303" pitchFamily="18" charset="0"/>
              </a:rPr>
              <a:t>Borging</a:t>
            </a:r>
            <a:r>
              <a:rPr lang="en-US" sz="2000" dirty="0">
                <a:latin typeface="Baskerville Old Face" panose="02020602080505020303" pitchFamily="18" charset="0"/>
              </a:rPr>
              <a:t> van de </a:t>
            </a:r>
            <a:r>
              <a:rPr lang="en-US" sz="2000" dirty="0" err="1">
                <a:latin typeface="Baskerville Old Face" panose="02020602080505020303" pitchFamily="18" charset="0"/>
              </a:rPr>
              <a:t>resultaten</a:t>
            </a:r>
            <a:r>
              <a:rPr lang="en-US" sz="2000" dirty="0">
                <a:latin typeface="Baskerville Old Face" panose="02020602080505020303" pitchFamily="18" charset="0"/>
              </a:rPr>
              <a:t> in de </a:t>
            </a:r>
            <a:r>
              <a:rPr lang="en-US" sz="2000" dirty="0" err="1">
                <a:latin typeface="Baskerville Old Face" panose="02020602080505020303" pitchFamily="18" charset="0"/>
              </a:rPr>
              <a:t>achterwaardse</a:t>
            </a:r>
            <a:r>
              <a:rPr lang="en-US" sz="2000" dirty="0">
                <a:latin typeface="Baskerville Old Face" panose="02020602080505020303" pitchFamily="18" charset="0"/>
              </a:rPr>
              <a:t> </a:t>
            </a:r>
            <a:r>
              <a:rPr lang="en-US" sz="2000" dirty="0" err="1">
                <a:latin typeface="Baskerville Old Face" panose="02020602080505020303" pitchFamily="18" charset="0"/>
              </a:rPr>
              <a:t>keten</a:t>
            </a:r>
            <a:r>
              <a:rPr lang="en-US" sz="2000" dirty="0">
                <a:latin typeface="Baskerville Old Face" panose="02020602080505020303" pitchFamily="18" charset="0"/>
              </a:rPr>
              <a:t>.</a:t>
            </a:r>
          </a:p>
          <a:p>
            <a:r>
              <a:rPr lang="en-US" sz="2000" dirty="0" err="1">
                <a:latin typeface="Baskerville Old Face" panose="02020602080505020303" pitchFamily="18" charset="0"/>
              </a:rPr>
              <a:t>Zijn</a:t>
            </a:r>
            <a:r>
              <a:rPr lang="en-US" sz="2000" dirty="0">
                <a:latin typeface="Baskerville Old Face" panose="02020602080505020303" pitchFamily="18" charset="0"/>
              </a:rPr>
              <a:t> er </a:t>
            </a:r>
            <a:r>
              <a:rPr lang="en-US" sz="2000" dirty="0" err="1">
                <a:latin typeface="Baskerville Old Face" panose="02020602080505020303" pitchFamily="18" charset="0"/>
              </a:rPr>
              <a:t>vanuit</a:t>
            </a:r>
            <a:r>
              <a:rPr lang="en-US" sz="2000" dirty="0">
                <a:latin typeface="Baskerville Old Face" panose="02020602080505020303" pitchFamily="18" charset="0"/>
              </a:rPr>
              <a:t> </a:t>
            </a:r>
            <a:r>
              <a:rPr lang="en-US" sz="2000" dirty="0" err="1">
                <a:latin typeface="Baskerville Old Face" panose="02020602080505020303" pitchFamily="18" charset="0"/>
              </a:rPr>
              <a:t>deze</a:t>
            </a:r>
            <a:r>
              <a:rPr lang="en-US" sz="2000" dirty="0">
                <a:latin typeface="Baskerville Old Face" panose="02020602080505020303" pitchFamily="18" charset="0"/>
              </a:rPr>
              <a:t> </a:t>
            </a:r>
            <a:r>
              <a:rPr lang="en-US" sz="2000" dirty="0" err="1">
                <a:latin typeface="Baskerville Old Face" panose="02020602080505020303" pitchFamily="18" charset="0"/>
              </a:rPr>
              <a:t>presentaties</a:t>
            </a:r>
            <a:r>
              <a:rPr lang="en-US" sz="2000" dirty="0">
                <a:latin typeface="Baskerville Old Face" panose="02020602080505020303" pitchFamily="18" charset="0"/>
              </a:rPr>
              <a:t> </a:t>
            </a:r>
            <a:r>
              <a:rPr lang="en-US" sz="2000" dirty="0" err="1">
                <a:latin typeface="Baskerville Old Face" panose="02020602080505020303" pitchFamily="18" charset="0"/>
              </a:rPr>
              <a:t>wellicht</a:t>
            </a:r>
            <a:r>
              <a:rPr lang="en-US" sz="2000" dirty="0">
                <a:latin typeface="Baskerville Old Face" panose="02020602080505020303" pitchFamily="18" charset="0"/>
              </a:rPr>
              <a:t> </a:t>
            </a:r>
            <a:r>
              <a:rPr lang="en-US" sz="2000" dirty="0" err="1">
                <a:latin typeface="Baskerville Old Face" panose="02020602080505020303" pitchFamily="18" charset="0"/>
              </a:rPr>
              <a:t>onderwerpen</a:t>
            </a:r>
            <a:r>
              <a:rPr lang="en-US" sz="2000" dirty="0">
                <a:latin typeface="Baskerville Old Face" panose="02020602080505020303" pitchFamily="18" charset="0"/>
              </a:rPr>
              <a:t> </a:t>
            </a:r>
            <a:r>
              <a:rPr lang="en-US" sz="2000" dirty="0" err="1">
                <a:latin typeface="Baskerville Old Face" panose="02020602080505020303" pitchFamily="18" charset="0"/>
              </a:rPr>
              <a:t>waar</a:t>
            </a:r>
            <a:r>
              <a:rPr lang="en-US" sz="2000" dirty="0">
                <a:latin typeface="Baskerville Old Face" panose="02020602080505020303" pitchFamily="18" charset="0"/>
              </a:rPr>
              <a:t> </a:t>
            </a:r>
            <a:r>
              <a:rPr lang="en-US" sz="2000" dirty="0" err="1">
                <a:latin typeface="Baskerville Old Face" panose="02020602080505020303" pitchFamily="18" charset="0"/>
              </a:rPr>
              <a:t>verdieping</a:t>
            </a:r>
            <a:r>
              <a:rPr lang="en-US" sz="2000" dirty="0">
                <a:latin typeface="Baskerville Old Face" panose="02020602080505020303" pitchFamily="18" charset="0"/>
              </a:rPr>
              <a:t> in </a:t>
            </a:r>
            <a:r>
              <a:rPr lang="en-US" sz="2000" dirty="0" err="1">
                <a:latin typeface="Baskerville Old Face" panose="02020602080505020303" pitchFamily="18" charset="0"/>
              </a:rPr>
              <a:t>moet</a:t>
            </a:r>
            <a:r>
              <a:rPr lang="en-US" sz="2000" dirty="0">
                <a:latin typeface="Baskerville Old Face" panose="02020602080505020303" pitchFamily="18" charset="0"/>
              </a:rPr>
              <a:t> </a:t>
            </a:r>
            <a:r>
              <a:rPr lang="en-US" sz="2000" dirty="0" err="1">
                <a:latin typeface="Baskerville Old Face" panose="02020602080505020303" pitchFamily="18" charset="0"/>
              </a:rPr>
              <a:t>komen</a:t>
            </a:r>
            <a:r>
              <a:rPr lang="en-US" sz="2000" dirty="0">
                <a:latin typeface="Baskerville Old Face" panose="02020602080505020303" pitchFamily="18" charset="0"/>
              </a:rPr>
              <a:t>?</a:t>
            </a:r>
          </a:p>
          <a:p>
            <a:r>
              <a:rPr lang="en-US" sz="2000" dirty="0">
                <a:latin typeface="Baskerville Old Face" panose="02020602080505020303" pitchFamily="18" charset="0"/>
              </a:rPr>
              <a:t>Welke </a:t>
            </a:r>
            <a:r>
              <a:rPr lang="en-US" sz="2000" dirty="0" err="1">
                <a:latin typeface="Baskerville Old Face" panose="02020602080505020303" pitchFamily="18" charset="0"/>
              </a:rPr>
              <a:t>actiepunten</a:t>
            </a:r>
            <a:r>
              <a:rPr lang="en-US" sz="2000" dirty="0">
                <a:latin typeface="Baskerville Old Face" panose="02020602080505020303" pitchFamily="18" charset="0"/>
              </a:rPr>
              <a:t> </a:t>
            </a:r>
            <a:r>
              <a:rPr lang="en-US" sz="2000" dirty="0" err="1">
                <a:latin typeface="Baskerville Old Face" panose="02020602080505020303" pitchFamily="18" charset="0"/>
              </a:rPr>
              <a:t>kan</a:t>
            </a:r>
            <a:r>
              <a:rPr lang="en-US" sz="2000" dirty="0">
                <a:latin typeface="Baskerville Old Face" panose="02020602080505020303" pitchFamily="18" charset="0"/>
              </a:rPr>
              <a:t> je </a:t>
            </a:r>
            <a:r>
              <a:rPr lang="en-US" sz="2000" dirty="0" err="1">
                <a:latin typeface="Baskerville Old Face" panose="02020602080505020303" pitchFamily="18" charset="0"/>
              </a:rPr>
              <a:t>voor</a:t>
            </a:r>
            <a:r>
              <a:rPr lang="en-US" sz="2000" dirty="0">
                <a:latin typeface="Baskerville Old Face" panose="02020602080505020303" pitchFamily="18" charset="0"/>
              </a:rPr>
              <a:t> </a:t>
            </a:r>
            <a:r>
              <a:rPr lang="en-US" sz="2000" dirty="0" err="1">
                <a:latin typeface="Baskerville Old Face" panose="02020602080505020303" pitchFamily="18" charset="0"/>
              </a:rPr>
              <a:t>jezelf</a:t>
            </a:r>
            <a:r>
              <a:rPr lang="en-US" sz="2000" dirty="0">
                <a:latin typeface="Baskerville Old Face" panose="02020602080505020303" pitchFamily="18" charset="0"/>
              </a:rPr>
              <a:t> </a:t>
            </a:r>
            <a:r>
              <a:rPr lang="en-US" sz="2000" dirty="0" err="1">
                <a:latin typeface="Baskerville Old Face" panose="02020602080505020303" pitchFamily="18" charset="0"/>
              </a:rPr>
              <a:t>bedenken</a:t>
            </a:r>
            <a:r>
              <a:rPr lang="en-US" sz="2000" dirty="0">
                <a:latin typeface="Baskerville Old Face" panose="02020602080505020303" pitchFamily="18" charset="0"/>
              </a:rPr>
              <a:t> om mee </a:t>
            </a:r>
            <a:r>
              <a:rPr lang="en-US" sz="2000" dirty="0" err="1">
                <a:latin typeface="Baskerville Old Face" panose="02020602080505020303" pitchFamily="18" charset="0"/>
              </a:rPr>
              <a:t>te</a:t>
            </a:r>
            <a:r>
              <a:rPr lang="en-US" sz="2000" dirty="0">
                <a:latin typeface="Baskerville Old Face" panose="02020602080505020303" pitchFamily="18" charset="0"/>
              </a:rPr>
              <a:t> </a:t>
            </a:r>
            <a:r>
              <a:rPr lang="en-US" sz="2000" dirty="0" err="1">
                <a:latin typeface="Baskerville Old Face" panose="02020602080505020303" pitchFamily="18" charset="0"/>
              </a:rPr>
              <a:t>nemen</a:t>
            </a:r>
            <a:r>
              <a:rPr lang="en-US" sz="2000" dirty="0">
                <a:latin typeface="Baskerville Old Face" panose="02020602080505020303" pitchFamily="18" charset="0"/>
              </a:rPr>
              <a:t> </a:t>
            </a:r>
            <a:r>
              <a:rPr lang="en-US" sz="2000" dirty="0" err="1">
                <a:latin typeface="Baskerville Old Face" panose="02020602080505020303" pitchFamily="18" charset="0"/>
              </a:rPr>
              <a:t>naar</a:t>
            </a:r>
            <a:r>
              <a:rPr lang="en-US" sz="2000" dirty="0">
                <a:latin typeface="Baskerville Old Face" panose="02020602080505020303" pitchFamily="18" charset="0"/>
              </a:rPr>
              <a:t> de </a:t>
            </a:r>
            <a:r>
              <a:rPr lang="en-US" sz="2000" dirty="0" err="1">
                <a:latin typeface="Baskerville Old Face" panose="02020602080505020303" pitchFamily="18" charset="0"/>
              </a:rPr>
              <a:t>praktijk</a:t>
            </a:r>
            <a:r>
              <a:rPr lang="en-US" sz="2000" dirty="0">
                <a:latin typeface="Baskerville Old Face" panose="02020602080505020303" pitchFamily="18" charset="0"/>
              </a:rPr>
              <a:t> van </a:t>
            </a:r>
            <a:r>
              <a:rPr lang="en-US" sz="2000" dirty="0" err="1">
                <a:latin typeface="Baskerville Old Face" panose="02020602080505020303" pitchFamily="18" charset="0"/>
              </a:rPr>
              <a:t>alledag</a:t>
            </a:r>
            <a:r>
              <a:rPr lang="en-US" sz="2000" dirty="0">
                <a:latin typeface="Baskerville Old Face" panose="02020602080505020303" pitchFamily="18" charset="0"/>
              </a:rPr>
              <a:t>?</a:t>
            </a:r>
          </a:p>
          <a:p>
            <a:r>
              <a:rPr lang="en-US" sz="2000" dirty="0">
                <a:latin typeface="Baskerville Old Face" panose="02020602080505020303" pitchFamily="18" charset="0"/>
              </a:rPr>
              <a:t>Wat </a:t>
            </a:r>
            <a:r>
              <a:rPr lang="en-US" sz="2000" dirty="0" err="1">
                <a:latin typeface="Baskerville Old Face" panose="02020602080505020303" pitchFamily="18" charset="0"/>
              </a:rPr>
              <a:t>zou</a:t>
            </a:r>
            <a:r>
              <a:rPr lang="en-US" sz="2000" dirty="0">
                <a:latin typeface="Baskerville Old Face" panose="02020602080505020303" pitchFamily="18" charset="0"/>
              </a:rPr>
              <a:t> je </a:t>
            </a:r>
            <a:r>
              <a:rPr lang="en-US" sz="2000" dirty="0" err="1">
                <a:latin typeface="Baskerville Old Face" panose="02020602080505020303" pitchFamily="18" charset="0"/>
              </a:rPr>
              <a:t>kunnen</a:t>
            </a:r>
            <a:r>
              <a:rPr lang="en-US" sz="2000" dirty="0">
                <a:latin typeface="Baskerville Old Face" panose="02020602080505020303" pitchFamily="18" charset="0"/>
              </a:rPr>
              <a:t> </a:t>
            </a:r>
            <a:r>
              <a:rPr lang="en-US" sz="2000" dirty="0" err="1">
                <a:latin typeface="Baskerville Old Face" panose="02020602080505020303" pitchFamily="18" charset="0"/>
              </a:rPr>
              <a:t>voorbereiden</a:t>
            </a:r>
            <a:r>
              <a:rPr lang="en-US" sz="2000" dirty="0">
                <a:latin typeface="Baskerville Old Face" panose="02020602080505020303" pitchFamily="18" charset="0"/>
              </a:rPr>
              <a:t> om in </a:t>
            </a:r>
            <a:r>
              <a:rPr lang="en-US" sz="2000" dirty="0" err="1">
                <a:latin typeface="Baskerville Old Face" panose="02020602080505020303" pitchFamily="18" charset="0"/>
              </a:rPr>
              <a:t>te</a:t>
            </a:r>
            <a:r>
              <a:rPr lang="en-US" sz="2000" dirty="0">
                <a:latin typeface="Baskerville Old Face" panose="02020602080505020303" pitchFamily="18" charset="0"/>
              </a:rPr>
              <a:t> </a:t>
            </a:r>
            <a:r>
              <a:rPr lang="en-US" sz="2000" dirty="0" err="1">
                <a:latin typeface="Baskerville Old Face" panose="02020602080505020303" pitchFamily="18" charset="0"/>
              </a:rPr>
              <a:t>brengen</a:t>
            </a:r>
            <a:r>
              <a:rPr lang="en-US" sz="2000" dirty="0">
                <a:latin typeface="Baskerville Old Face" panose="02020602080505020303" pitchFamily="18" charset="0"/>
              </a:rPr>
              <a:t> </a:t>
            </a:r>
            <a:r>
              <a:rPr lang="en-US" sz="2000" dirty="0" err="1">
                <a:latin typeface="Baskerville Old Face" panose="02020602080505020303" pitchFamily="18" charset="0"/>
              </a:rPr>
              <a:t>bij</a:t>
            </a:r>
            <a:r>
              <a:rPr lang="en-US" sz="2000" dirty="0">
                <a:latin typeface="Baskerville Old Face" panose="02020602080505020303" pitchFamily="18" charset="0"/>
              </a:rPr>
              <a:t> </a:t>
            </a:r>
            <a:r>
              <a:rPr lang="en-US" sz="2000" dirty="0" err="1">
                <a:latin typeface="Baskerville Old Face" panose="02020602080505020303" pitchFamily="18" charset="0"/>
              </a:rPr>
              <a:t>onze</a:t>
            </a:r>
            <a:r>
              <a:rPr lang="en-US" sz="2000" dirty="0">
                <a:latin typeface="Baskerville Old Face" panose="02020602080505020303" pitchFamily="18" charset="0"/>
              </a:rPr>
              <a:t> </a:t>
            </a:r>
            <a:r>
              <a:rPr lang="en-US" sz="2000" dirty="0" err="1">
                <a:latin typeface="Baskerville Old Face" panose="02020602080505020303" pitchFamily="18" charset="0"/>
              </a:rPr>
              <a:t>volgende</a:t>
            </a:r>
            <a:r>
              <a:rPr lang="en-US" sz="2000" dirty="0">
                <a:latin typeface="Baskerville Old Face" panose="02020602080505020303" pitchFamily="18" charset="0"/>
              </a:rPr>
              <a:t> </a:t>
            </a:r>
            <a:r>
              <a:rPr lang="en-US" sz="2000" dirty="0" err="1">
                <a:latin typeface="Baskerville Old Face" panose="02020602080505020303" pitchFamily="18" charset="0"/>
              </a:rPr>
              <a:t>bijeenkomst</a:t>
            </a:r>
            <a:endParaRPr lang="en-US" sz="2000" dirty="0">
              <a:latin typeface="Baskerville Old Face" panose="02020602080505020303" pitchFamily="18" charset="0"/>
            </a:endParaRPr>
          </a:p>
          <a:p>
            <a:pPr marL="0" indent="0">
              <a:buNone/>
            </a:pPr>
            <a:endParaRPr lang="en-US" sz="2000" dirty="0">
              <a:solidFill>
                <a:schemeClr val="accent2"/>
              </a:solidFill>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4D7812F9-13A7-7D19-2B82-7A4B2DFF5A24}"/>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182A68FD-B751-5A53-8A19-AB39E3FC9E18}"/>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256DFE0F-716D-A588-AABF-CE821058BC09}"/>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43</a:t>
            </a:fld>
            <a:endParaRPr lang="en-US">
              <a:solidFill>
                <a:schemeClr val="bg1"/>
              </a:solidFill>
            </a:endParaRPr>
          </a:p>
        </p:txBody>
      </p:sp>
    </p:spTree>
    <p:extLst>
      <p:ext uri="{BB962C8B-B14F-4D97-AF65-F5344CB8AC3E}">
        <p14:creationId xmlns:p14="http://schemas.microsoft.com/office/powerpoint/2010/main" val="1078983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073F2-D371-8D34-551B-35C4395278A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tandwiel, metaalwaren, wiel, transport&#10;&#10;Automatisch gegenereerde beschrijving">
            <a:extLst>
              <a:ext uri="{FF2B5EF4-FFF2-40B4-BE49-F238E27FC236}">
                <a16:creationId xmlns:a16="http://schemas.microsoft.com/office/drawing/2014/main" id="{B0A35989-2E3F-2CF1-EC50-9749DA18A78C}"/>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721F311F-EEF1-EF6F-BDCB-F4F473CEA7DD}"/>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49667119-61EC-91CE-8E4F-30084FDF75F0}"/>
              </a:ext>
            </a:extLst>
          </p:cNvPr>
          <p:cNvSpPr>
            <a:spLocks noGrp="1"/>
          </p:cNvSpPr>
          <p:nvPr>
            <p:ph type="title"/>
          </p:nvPr>
        </p:nvSpPr>
        <p:spPr>
          <a:xfrm>
            <a:off x="448056" y="859536"/>
            <a:ext cx="4832802" cy="1243584"/>
          </a:xfrm>
        </p:spPr>
        <p:txBody>
          <a:bodyPr>
            <a:normAutofit/>
          </a:bodyPr>
          <a:lstStyle/>
          <a:p>
            <a:r>
              <a:rPr lang="en-US" sz="3400" b="0" i="0">
                <a:effectLst/>
                <a:latin typeface="Bookman Old Style" panose="02050604050505020204" pitchFamily="18" charset="0"/>
              </a:rPr>
              <a:t>Netwerkborrel</a:t>
            </a:r>
            <a:endParaRPr lang="en-US" sz="3400">
              <a:latin typeface="Bookman Old Style" panose="02050604050505020204" pitchFamily="18" charset="0"/>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ACEEA918-B78E-D1C3-B9D7-688F013C2FFE}"/>
              </a:ext>
            </a:extLst>
          </p:cNvPr>
          <p:cNvSpPr>
            <a:spLocks noGrp="1"/>
          </p:cNvSpPr>
          <p:nvPr>
            <p:ph idx="1"/>
          </p:nvPr>
        </p:nvSpPr>
        <p:spPr>
          <a:xfrm>
            <a:off x="448056" y="2512611"/>
            <a:ext cx="4832803" cy="3664351"/>
          </a:xfrm>
        </p:spPr>
        <p:txBody>
          <a:bodyPr>
            <a:normAutofit/>
          </a:bodyPr>
          <a:lstStyle/>
          <a:p>
            <a:r>
              <a:rPr lang="en-US" sz="2000" dirty="0" err="1"/>
              <a:t>Georganiseerd</a:t>
            </a:r>
            <a:r>
              <a:rPr lang="en-US" sz="2000" dirty="0"/>
              <a:t> met </a:t>
            </a:r>
            <a:r>
              <a:rPr lang="en-US" sz="2000" dirty="0" err="1"/>
              <a:t>medewerking</a:t>
            </a:r>
            <a:r>
              <a:rPr lang="en-US" sz="2000" dirty="0"/>
              <a:t> van:</a:t>
            </a:r>
          </a:p>
          <a:p>
            <a:pPr marL="0" indent="0">
              <a:buNone/>
            </a:pPr>
            <a:endParaRPr lang="en-US" sz="2000" dirty="0"/>
          </a:p>
        </p:txBody>
      </p:sp>
      <p:sp>
        <p:nvSpPr>
          <p:cNvPr id="5" name="Tijdelijke aanduiding voor datum 4">
            <a:extLst>
              <a:ext uri="{FF2B5EF4-FFF2-40B4-BE49-F238E27FC236}">
                <a16:creationId xmlns:a16="http://schemas.microsoft.com/office/drawing/2014/main" id="{E7E31D45-A2A8-00A0-5D00-2009DDFE64DE}"/>
              </a:ext>
            </a:extLst>
          </p:cNvPr>
          <p:cNvSpPr>
            <a:spLocks noGrp="1"/>
          </p:cNvSpPr>
          <p:nvPr>
            <p:ph type="dt" sz="half" idx="10"/>
          </p:nvPr>
        </p:nvSpPr>
        <p:spPr>
          <a:xfrm>
            <a:off x="438912" y="6356350"/>
            <a:ext cx="1335024" cy="365125"/>
          </a:xfrm>
        </p:spPr>
        <p:txBody>
          <a:bodyP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A51C3461-3DC7-B428-59C0-1E3E5C767AE7}"/>
              </a:ext>
            </a:extLst>
          </p:cNvPr>
          <p:cNvSpPr>
            <a:spLocks noGrp="1"/>
          </p:cNvSpPr>
          <p:nvPr>
            <p:ph type="ftr" sz="quarter" idx="11"/>
          </p:nvPr>
        </p:nvSpPr>
        <p:spPr>
          <a:xfrm>
            <a:off x="1773936" y="6356350"/>
            <a:ext cx="2994766" cy="365125"/>
          </a:xfrm>
        </p:spPr>
        <p:txBody>
          <a:bodyPr>
            <a:normAutofit/>
          </a:bodyPr>
          <a:lstStyle/>
          <a:p>
            <a:pPr algn="r">
              <a:spcAft>
                <a:spcPts val="600"/>
              </a:spcAft>
            </a:pPr>
            <a:r>
              <a:rPr lang="en-US">
                <a:solidFill>
                  <a:schemeClr val="tx1">
                    <a:lumMod val="50000"/>
                    <a:lumOff val="50000"/>
                  </a:schemeClr>
                </a:solidFill>
              </a:rPr>
              <a:t>Leercirkel NH Ketensamenwerking</a:t>
            </a:r>
          </a:p>
        </p:txBody>
      </p:sp>
      <p:sp>
        <p:nvSpPr>
          <p:cNvPr id="7" name="Tijdelijke aanduiding voor dianummer 6">
            <a:extLst>
              <a:ext uri="{FF2B5EF4-FFF2-40B4-BE49-F238E27FC236}">
                <a16:creationId xmlns:a16="http://schemas.microsoft.com/office/drawing/2014/main" id="{004A4A1D-E252-C932-F759-029EF91D3FAD}"/>
              </a:ext>
            </a:extLst>
          </p:cNvPr>
          <p:cNvSpPr>
            <a:spLocks noGrp="1"/>
          </p:cNvSpPr>
          <p:nvPr>
            <p:ph type="sldNum" sz="quarter" idx="12"/>
          </p:nvPr>
        </p:nvSpPr>
        <p:spPr>
          <a:xfrm>
            <a:off x="9009888" y="6356350"/>
            <a:ext cx="2743200" cy="365125"/>
          </a:xfrm>
        </p:spPr>
        <p:txBody>
          <a:bodyPr>
            <a:normAutofit/>
          </a:bodyPr>
          <a:lstStyle/>
          <a:p>
            <a:pPr>
              <a:spcAft>
                <a:spcPts val="600"/>
              </a:spcAft>
            </a:pPr>
            <a:fld id="{F779B7BA-2669-4612-B850-36C05A76B02B}" type="slidenum">
              <a:rPr lang="en-US">
                <a:solidFill>
                  <a:schemeClr val="bg1"/>
                </a:solidFill>
              </a:rPr>
              <a:pPr>
                <a:spcAft>
                  <a:spcPts val="600"/>
                </a:spcAft>
              </a:pPr>
              <a:t>44</a:t>
            </a:fld>
            <a:endParaRPr lang="en-US">
              <a:solidFill>
                <a:schemeClr val="bg1"/>
              </a:solidFill>
            </a:endParaRPr>
          </a:p>
        </p:txBody>
      </p:sp>
      <p:pic>
        <p:nvPicPr>
          <p:cNvPr id="9" name="Afbeelding 8">
            <a:extLst>
              <a:ext uri="{FF2B5EF4-FFF2-40B4-BE49-F238E27FC236}">
                <a16:creationId xmlns:a16="http://schemas.microsoft.com/office/drawing/2014/main" id="{BBD32CFA-41E8-708E-042D-A035EEF22255}"/>
              </a:ext>
            </a:extLst>
          </p:cNvPr>
          <p:cNvPicPr>
            <a:picLocks noChangeAspect="1"/>
          </p:cNvPicPr>
          <p:nvPr/>
        </p:nvPicPr>
        <p:blipFill>
          <a:blip r:embed="rId4"/>
          <a:stretch>
            <a:fillRect/>
          </a:stretch>
        </p:blipFill>
        <p:spPr>
          <a:xfrm>
            <a:off x="538205" y="3303873"/>
            <a:ext cx="3191320" cy="2429214"/>
          </a:xfrm>
          <a:prstGeom prst="rect">
            <a:avLst/>
          </a:prstGeom>
        </p:spPr>
      </p:pic>
    </p:spTree>
    <p:extLst>
      <p:ext uri="{BB962C8B-B14F-4D97-AF65-F5344CB8AC3E}">
        <p14:creationId xmlns:p14="http://schemas.microsoft.com/office/powerpoint/2010/main" val="119506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EDBADD-E649-9279-C599-2C1DB25E5FC0}"/>
              </a:ext>
            </a:extLst>
          </p:cNvPr>
          <p:cNvPicPr>
            <a:picLocks noChangeAspect="1"/>
          </p:cNvPicPr>
          <p:nvPr/>
        </p:nvPicPr>
        <p:blipFill>
          <a:blip r:embed="rId2"/>
          <a:stretch>
            <a:fillRect/>
          </a:stretch>
        </p:blipFill>
        <p:spPr>
          <a:xfrm>
            <a:off x="10376813" y="5166861"/>
            <a:ext cx="1691139" cy="1691139"/>
          </a:xfrm>
          <a:prstGeom prst="rect">
            <a:avLst/>
          </a:prstGeom>
        </p:spPr>
      </p:pic>
      <p:sp>
        <p:nvSpPr>
          <p:cNvPr id="5" name="Tijdelijke aanduiding voor datum 4">
            <a:extLst>
              <a:ext uri="{FF2B5EF4-FFF2-40B4-BE49-F238E27FC236}">
                <a16:creationId xmlns:a16="http://schemas.microsoft.com/office/drawing/2014/main" id="{75AA0A99-2BD7-4422-8E2A-B860F76734B5}"/>
              </a:ext>
            </a:extLst>
          </p:cNvPr>
          <p:cNvSpPr>
            <a:spLocks noGrp="1"/>
          </p:cNvSpPr>
          <p:nvPr>
            <p:ph type="dt" sz="half" idx="10"/>
          </p:nvPr>
        </p:nvSpPr>
        <p:spPr/>
        <p:txBody>
          <a:bodyPr/>
          <a:lstStyle/>
          <a:p>
            <a:fld id="{A8B36528-6C73-46F0-A9E1-A3C6B2415D04}" type="datetime1">
              <a:rPr lang="en-US" smtClean="0"/>
              <a:t>4/18/2025</a:t>
            </a:fld>
            <a:endParaRPr lang="en-US"/>
          </a:p>
        </p:txBody>
      </p:sp>
      <p:sp>
        <p:nvSpPr>
          <p:cNvPr id="6" name="Tijdelijke aanduiding voor voettekst 5">
            <a:extLst>
              <a:ext uri="{FF2B5EF4-FFF2-40B4-BE49-F238E27FC236}">
                <a16:creationId xmlns:a16="http://schemas.microsoft.com/office/drawing/2014/main" id="{8FC1D29C-CE1B-7A4E-9BC5-C04207BF935D}"/>
              </a:ext>
            </a:extLst>
          </p:cNvPr>
          <p:cNvSpPr>
            <a:spLocks noGrp="1"/>
          </p:cNvSpPr>
          <p:nvPr>
            <p:ph type="ftr" sz="quarter" idx="11"/>
          </p:nvPr>
        </p:nvSpPr>
        <p:spPr/>
        <p:txBody>
          <a:bodyPr/>
          <a:lstStyle/>
          <a:p>
            <a:r>
              <a:rPr lang="en-US"/>
              <a:t>Leercirkel NH Ketensamenwerking</a:t>
            </a:r>
          </a:p>
        </p:txBody>
      </p:sp>
      <p:sp>
        <p:nvSpPr>
          <p:cNvPr id="7" name="Tijdelijke aanduiding voor dianummer 6">
            <a:extLst>
              <a:ext uri="{FF2B5EF4-FFF2-40B4-BE49-F238E27FC236}">
                <a16:creationId xmlns:a16="http://schemas.microsoft.com/office/drawing/2014/main" id="{65B898EB-443D-CE98-2713-45CF737B08E1}"/>
              </a:ext>
            </a:extLst>
          </p:cNvPr>
          <p:cNvSpPr>
            <a:spLocks noGrp="1"/>
          </p:cNvSpPr>
          <p:nvPr>
            <p:ph type="sldNum" sz="quarter" idx="12"/>
          </p:nvPr>
        </p:nvSpPr>
        <p:spPr/>
        <p:txBody>
          <a:bodyPr/>
          <a:lstStyle/>
          <a:p>
            <a:fld id="{F779B7BA-2669-4612-B850-36C05A76B02B}" type="slidenum">
              <a:rPr lang="en-US" smtClean="0"/>
              <a:t>5</a:t>
            </a:fld>
            <a:endParaRPr lang="en-US"/>
          </a:p>
        </p:txBody>
      </p:sp>
      <p:sp>
        <p:nvSpPr>
          <p:cNvPr id="10" name="Titel 1">
            <a:extLst>
              <a:ext uri="{FF2B5EF4-FFF2-40B4-BE49-F238E27FC236}">
                <a16:creationId xmlns:a16="http://schemas.microsoft.com/office/drawing/2014/main" id="{46C9742D-DDFF-6F16-701B-9CB214AEE64A}"/>
              </a:ext>
            </a:extLst>
          </p:cNvPr>
          <p:cNvSpPr>
            <a:spLocks noGrp="1"/>
          </p:cNvSpPr>
          <p:nvPr>
            <p:ph type="title"/>
          </p:nvPr>
        </p:nvSpPr>
        <p:spPr>
          <a:xfrm>
            <a:off x="838200" y="365125"/>
            <a:ext cx="10515600" cy="1325563"/>
          </a:xfrm>
        </p:spPr>
        <p:txBody>
          <a:bodyPr/>
          <a:lstStyle/>
          <a:p>
            <a:r>
              <a:rPr lang="en-US" b="0" i="0" dirty="0" err="1">
                <a:solidFill>
                  <a:srgbClr val="DE644F"/>
                </a:solidFill>
                <a:effectLst/>
                <a:latin typeface="Bookman Old Style" panose="02050604050505020204" pitchFamily="18" charset="0"/>
              </a:rPr>
              <a:t>Voorstellen</a:t>
            </a:r>
            <a:r>
              <a:rPr lang="en-US" b="0" i="0" dirty="0">
                <a:solidFill>
                  <a:srgbClr val="DE644F"/>
                </a:solidFill>
                <a:effectLst/>
                <a:latin typeface="Bookman Old Style" panose="02050604050505020204" pitchFamily="18" charset="0"/>
              </a:rPr>
              <a:t> </a:t>
            </a:r>
            <a:r>
              <a:rPr lang="en-US" b="0" i="0" dirty="0" err="1">
                <a:solidFill>
                  <a:srgbClr val="DE644F"/>
                </a:solidFill>
                <a:effectLst/>
                <a:latin typeface="Bookman Old Style" panose="02050604050505020204" pitchFamily="18" charset="0"/>
              </a:rPr>
              <a:t>bestuursleden</a:t>
            </a:r>
            <a:r>
              <a:rPr lang="en-US" b="0" i="0" dirty="0">
                <a:solidFill>
                  <a:srgbClr val="DE644F"/>
                </a:solidFill>
                <a:effectLst/>
                <a:latin typeface="Bookman Old Style" panose="02050604050505020204" pitchFamily="18" charset="0"/>
              </a:rPr>
              <a:t>:</a:t>
            </a:r>
            <a:endParaRPr lang="en-US" dirty="0">
              <a:latin typeface="Bookman Old Style" panose="02050604050505020204" pitchFamily="18" charset="0"/>
            </a:endParaRPr>
          </a:p>
        </p:txBody>
      </p:sp>
      <p:pic>
        <p:nvPicPr>
          <p:cNvPr id="24" name="Tijdelijke aanduiding voor inhoud 23" descr="Afbeelding met Menselijk gezicht, person, schermopname, Voorhoofd&#10;&#10;Automatisch gegenereerde beschrijving">
            <a:extLst>
              <a:ext uri="{FF2B5EF4-FFF2-40B4-BE49-F238E27FC236}">
                <a16:creationId xmlns:a16="http://schemas.microsoft.com/office/drawing/2014/main" id="{E2C5C575-D37C-5F29-6E69-B1969284ED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258" y="1366973"/>
            <a:ext cx="2298700" cy="2647950"/>
          </a:xfrm>
        </p:spPr>
      </p:pic>
      <p:pic>
        <p:nvPicPr>
          <p:cNvPr id="26" name="Afbeelding 25" descr="Afbeelding met Menselijk gezicht, persoon, glimlach, Kin&#10;&#10;Automatisch gegenereerde beschrijving">
            <a:extLst>
              <a:ext uri="{FF2B5EF4-FFF2-40B4-BE49-F238E27FC236}">
                <a16:creationId xmlns:a16="http://schemas.microsoft.com/office/drawing/2014/main" id="{A43221C3-ABCB-D45B-BE58-DFAF14D76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341" y="1375569"/>
            <a:ext cx="2391659" cy="2660241"/>
          </a:xfrm>
          <a:prstGeom prst="rect">
            <a:avLst/>
          </a:prstGeom>
        </p:spPr>
      </p:pic>
      <p:pic>
        <p:nvPicPr>
          <p:cNvPr id="28" name="Afbeelding 27" descr="Afbeelding met Menselijk gezicht, glimlach, persoon, Voorhoofd&#10;&#10;Automatisch gegenereerde beschrijving">
            <a:extLst>
              <a:ext uri="{FF2B5EF4-FFF2-40B4-BE49-F238E27FC236}">
                <a16:creationId xmlns:a16="http://schemas.microsoft.com/office/drawing/2014/main" id="{E6060FF6-2333-F0F3-3149-147D923F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675" y="1375570"/>
            <a:ext cx="2717449" cy="2660240"/>
          </a:xfrm>
          <a:prstGeom prst="rect">
            <a:avLst/>
          </a:prstGeom>
        </p:spPr>
      </p:pic>
      <p:sp>
        <p:nvSpPr>
          <p:cNvPr id="2" name="Tekstvak 1">
            <a:extLst>
              <a:ext uri="{FF2B5EF4-FFF2-40B4-BE49-F238E27FC236}">
                <a16:creationId xmlns:a16="http://schemas.microsoft.com/office/drawing/2014/main" id="{6BE1D4F0-A98F-9245-1E1B-E95AC87A503D}"/>
              </a:ext>
            </a:extLst>
          </p:cNvPr>
          <p:cNvSpPr txBox="1"/>
          <p:nvPr/>
        </p:nvSpPr>
        <p:spPr>
          <a:xfrm>
            <a:off x="570523" y="4035810"/>
            <a:ext cx="11715292" cy="1477328"/>
          </a:xfrm>
          <a:prstGeom prst="rect">
            <a:avLst/>
          </a:prstGeom>
          <a:noFill/>
        </p:spPr>
        <p:txBody>
          <a:bodyPr wrap="square" rtlCol="0">
            <a:spAutoFit/>
          </a:bodyPr>
          <a:lstStyle/>
          <a:p>
            <a:r>
              <a:rPr lang="nl-NL" b="1" dirty="0">
                <a:latin typeface="Baskerville Old Face" panose="02020602080505020303" pitchFamily="18" charset="0"/>
              </a:rPr>
              <a:t>Arjan Koehoorn - Penningmeester</a:t>
            </a:r>
          </a:p>
          <a:p>
            <a:r>
              <a:rPr lang="nl-NL" dirty="0">
                <a:latin typeface="Baskerville Old Face" panose="02020602080505020303" pitchFamily="18" charset="0"/>
              </a:rPr>
              <a:t>Arjan is werkzaam als </a:t>
            </a:r>
            <a:r>
              <a:rPr lang="nl-NL" dirty="0" err="1">
                <a:latin typeface="Baskerville Old Face" panose="02020602080505020303" pitchFamily="18" charset="0"/>
              </a:rPr>
              <a:t>Coordinator</a:t>
            </a:r>
            <a:r>
              <a:rPr lang="nl-NL" dirty="0">
                <a:latin typeface="Baskerville Old Face" panose="02020602080505020303" pitchFamily="18" charset="0"/>
              </a:rPr>
              <a:t> Techniek bij SG De Triade, en heeft enorme betrokkenheid bij het opleiden van jonge mensen op divers technisch vlak.</a:t>
            </a:r>
          </a:p>
          <a:p>
            <a:r>
              <a:rPr lang="nl-NL" dirty="0">
                <a:latin typeface="Baskerville Old Face" panose="02020602080505020303" pitchFamily="18" charset="0"/>
              </a:rPr>
              <a:t>Door zijn rol binnen SG de Triade heeft Arjan een brede kennis en heeft een uitgebreid netwerk binnen het onderwijs en hierbij aangesloten organisaties.</a:t>
            </a:r>
            <a:endParaRPr lang="en-US" dirty="0">
              <a:latin typeface="Baskerville Old Face" panose="02020602080505020303" pitchFamily="18" charset="0"/>
            </a:endParaRPr>
          </a:p>
        </p:txBody>
      </p:sp>
      <p:sp>
        <p:nvSpPr>
          <p:cNvPr id="8" name="Tekstvak 7">
            <a:extLst>
              <a:ext uri="{FF2B5EF4-FFF2-40B4-BE49-F238E27FC236}">
                <a16:creationId xmlns:a16="http://schemas.microsoft.com/office/drawing/2014/main" id="{5F3FB208-FC43-DCB6-C0C7-EBAA8BD21942}"/>
              </a:ext>
            </a:extLst>
          </p:cNvPr>
          <p:cNvSpPr txBox="1"/>
          <p:nvPr/>
        </p:nvSpPr>
        <p:spPr>
          <a:xfrm>
            <a:off x="499620" y="4035810"/>
            <a:ext cx="8386273" cy="1477328"/>
          </a:xfrm>
          <a:prstGeom prst="rect">
            <a:avLst/>
          </a:prstGeom>
          <a:noFill/>
        </p:spPr>
        <p:txBody>
          <a:bodyPr wrap="square" rtlCol="0">
            <a:spAutoFit/>
          </a:bodyPr>
          <a:lstStyle/>
          <a:p>
            <a:r>
              <a:rPr lang="nl-NL" b="1" dirty="0">
                <a:latin typeface="Baskerville Old Face" panose="02020602080505020303" pitchFamily="18" charset="0"/>
              </a:rPr>
              <a:t>Benjamin Eickhoff - Secretaris</a:t>
            </a:r>
          </a:p>
          <a:p>
            <a:r>
              <a:rPr lang="nl-NL" dirty="0">
                <a:latin typeface="Baskerville Old Face" panose="02020602080505020303" pitchFamily="18" charset="0"/>
              </a:rPr>
              <a:t>Ben is ondernemer en heeft ervaring als eigenaar van een tweetal schildersbedrijven Verenigde Schilders Texel en Schildersbedrijf Ben en als </a:t>
            </a:r>
            <a:r>
              <a:rPr lang="nl-NL" dirty="0" err="1">
                <a:latin typeface="Baskerville Old Face" panose="02020602080505020303" pitchFamily="18" charset="0"/>
              </a:rPr>
              <a:t>mede-oprichter</a:t>
            </a:r>
            <a:r>
              <a:rPr lang="nl-NL" dirty="0">
                <a:latin typeface="Baskerville Old Face" panose="02020602080505020303" pitchFamily="18" charset="0"/>
              </a:rPr>
              <a:t> van een bedrijf Total HVAC </a:t>
            </a:r>
            <a:r>
              <a:rPr lang="nl-NL" dirty="0" err="1">
                <a:latin typeface="Baskerville Old Face" panose="02020602080505020303" pitchFamily="18" charset="0"/>
              </a:rPr>
              <a:t>Protection</a:t>
            </a:r>
            <a:r>
              <a:rPr lang="nl-NL" dirty="0">
                <a:latin typeface="Baskerville Old Face" panose="02020602080505020303" pitchFamily="18" charset="0"/>
              </a:rPr>
              <a:t> gespecialiseerd in het conserveren van HVAC en LBH installaties. Juist het overdragen van kennis en leren van elkaar spreekt Ben enorm aan.</a:t>
            </a:r>
          </a:p>
        </p:txBody>
      </p:sp>
      <p:sp>
        <p:nvSpPr>
          <p:cNvPr id="11" name="Tekstvak 10">
            <a:extLst>
              <a:ext uri="{FF2B5EF4-FFF2-40B4-BE49-F238E27FC236}">
                <a16:creationId xmlns:a16="http://schemas.microsoft.com/office/drawing/2014/main" id="{07DF6647-AF55-3CD4-C23E-1ED16DBA93E7}"/>
              </a:ext>
            </a:extLst>
          </p:cNvPr>
          <p:cNvSpPr txBox="1"/>
          <p:nvPr/>
        </p:nvSpPr>
        <p:spPr>
          <a:xfrm>
            <a:off x="570523" y="4062252"/>
            <a:ext cx="10361250" cy="1477328"/>
          </a:xfrm>
          <a:prstGeom prst="rect">
            <a:avLst/>
          </a:prstGeom>
          <a:noFill/>
        </p:spPr>
        <p:txBody>
          <a:bodyPr wrap="square" rtlCol="0">
            <a:spAutoFit/>
          </a:bodyPr>
          <a:lstStyle/>
          <a:p>
            <a:r>
              <a:rPr lang="nl-NL" b="1" dirty="0">
                <a:latin typeface="Baskerville Old Face" panose="02020602080505020303" pitchFamily="18" charset="0"/>
              </a:rPr>
              <a:t>Harry Croese - Voorzitter</a:t>
            </a:r>
          </a:p>
          <a:p>
            <a:r>
              <a:rPr lang="nl-NL" dirty="0">
                <a:latin typeface="Baskerville Old Face" panose="02020602080505020303" pitchFamily="18" charset="0"/>
              </a:rPr>
              <a:t>Harry is werkzaam als Sr. Technisch Adviseur binnen de verfindustrie bij Sigma Coatings Nederland. Als oprichter van de Stichting Leercirkel Noord-Holland Ketensamenwerking is het doel om partijen bij elkaar te brengen en te leren van elkaars ervaringen, maar met name kennis delen de grote drijfveer om de Leercirkel NH tot een succes te maken.</a:t>
            </a:r>
            <a:endParaRPr lang="en-US" dirty="0">
              <a:latin typeface="Baskerville Old Face" panose="02020602080505020303" pitchFamily="18" charset="0"/>
            </a:endParaRPr>
          </a:p>
        </p:txBody>
      </p:sp>
    </p:spTree>
    <p:extLst>
      <p:ext uri="{BB962C8B-B14F-4D97-AF65-F5344CB8AC3E}">
        <p14:creationId xmlns:p14="http://schemas.microsoft.com/office/powerpoint/2010/main" val="367269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2" grpId="1"/>
      <p:bldP spid="8" grpId="0"/>
      <p:bldP spid="8"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50CBFF-5F90-C6F6-71E2-E7274D04EDF6}"/>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CB2F236-32AF-3897-6214-98DE8B23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CE5D28E0-2488-9F43-8913-2404E1094A3D}"/>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r="5151"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00D66DCD-BDD2-473C-CC32-2760924CE93B}"/>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9">
            <a:extLst>
              <a:ext uri="{FF2B5EF4-FFF2-40B4-BE49-F238E27FC236}">
                <a16:creationId xmlns:a16="http://schemas.microsoft.com/office/drawing/2014/main" id="{7C699986-A13F-84E4-78F8-678AF5F84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7BC1F11C-09CF-D6B0-7693-CF609B6FC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193E5FD8-008D-EBD9-7A37-19CE3D94C5FE}"/>
              </a:ext>
            </a:extLst>
          </p:cNvPr>
          <p:cNvSpPr>
            <a:spLocks noGrp="1"/>
          </p:cNvSpPr>
          <p:nvPr>
            <p:ph type="title"/>
          </p:nvPr>
        </p:nvSpPr>
        <p:spPr>
          <a:xfrm>
            <a:off x="209743" y="-44341"/>
            <a:ext cx="4832802" cy="1243584"/>
          </a:xfrm>
        </p:spPr>
        <p:txBody>
          <a:bodyPr vert="horz" lIns="91440" tIns="45720" rIns="91440" bIns="45720" rtlCol="0">
            <a:normAutofit/>
          </a:bodyPr>
          <a:lstStyle/>
          <a:p>
            <a:r>
              <a:rPr lang="en-US" sz="3400" b="1" i="0" kern="1200" dirty="0" err="1">
                <a:effectLst/>
                <a:latin typeface="Baskerville Old Face" panose="02020602080505020303" pitchFamily="18" charset="0"/>
              </a:rPr>
              <a:t>Ontwikkelingen</a:t>
            </a:r>
            <a:r>
              <a:rPr lang="en-US" sz="3400" b="1" i="0" kern="1200" dirty="0">
                <a:effectLst/>
                <a:latin typeface="Baskerville Old Face" panose="02020602080505020303" pitchFamily="18" charset="0"/>
              </a:rPr>
              <a:t> 2024:</a:t>
            </a:r>
            <a:endParaRPr lang="en-US" sz="3400" b="1" kern="1200" dirty="0">
              <a:latin typeface="Baskerville Old Face" panose="02020602080505020303" pitchFamily="18" charset="0"/>
            </a:endParaRPr>
          </a:p>
        </p:txBody>
      </p:sp>
      <p:sp>
        <p:nvSpPr>
          <p:cNvPr id="34" name="Rectangle 33">
            <a:extLst>
              <a:ext uri="{FF2B5EF4-FFF2-40B4-BE49-F238E27FC236}">
                <a16:creationId xmlns:a16="http://schemas.microsoft.com/office/drawing/2014/main" id="{D36D4130-657A-CE21-1D9F-98B040E5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7870598B-D9F6-37DA-73F2-D26E8502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A90CA2-D91B-8912-3C44-E245F59BC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8EB98DB8-8555-DC0A-C783-A1ED79D60E2C}"/>
              </a:ext>
            </a:extLst>
          </p:cNvPr>
          <p:cNvSpPr>
            <a:spLocks noGrp="1"/>
          </p:cNvSpPr>
          <p:nvPr>
            <p:ph idx="1"/>
          </p:nvPr>
        </p:nvSpPr>
        <p:spPr>
          <a:xfrm>
            <a:off x="253490" y="843263"/>
            <a:ext cx="5491261" cy="4225036"/>
          </a:xfrm>
        </p:spPr>
        <p:txBody>
          <a:bodyPr vert="horz" lIns="91440" tIns="45720" rIns="91440" bIns="45720" rtlCol="0">
            <a:normAutofit/>
          </a:bodyPr>
          <a:lstStyle/>
          <a:p>
            <a:pPr marL="0" indent="0">
              <a:buNone/>
            </a:pPr>
            <a:r>
              <a:rPr lang="en-US" sz="2000" b="1" dirty="0" err="1">
                <a:latin typeface="Baskerville Old Face" panose="02020602080505020303" pitchFamily="18" charset="0"/>
              </a:rPr>
              <a:t>Bundelen</a:t>
            </a:r>
            <a:r>
              <a:rPr lang="en-US" sz="2000" b="1" dirty="0">
                <a:latin typeface="Baskerville Old Face" panose="02020602080505020303" pitchFamily="18" charset="0"/>
              </a:rPr>
              <a:t> van </a:t>
            </a:r>
            <a:r>
              <a:rPr lang="en-US" sz="2000" b="1" dirty="0" err="1">
                <a:latin typeface="Baskerville Old Face" panose="02020602080505020303" pitchFamily="18" charset="0"/>
              </a:rPr>
              <a:t>krachten</a:t>
            </a:r>
            <a:r>
              <a:rPr lang="en-US" sz="2000" b="1" dirty="0">
                <a:latin typeface="Baskerville Old Face" panose="02020602080505020303" pitchFamily="18" charset="0"/>
              </a:rPr>
              <a:t> :</a:t>
            </a:r>
          </a:p>
          <a:p>
            <a:pPr marL="0" indent="0">
              <a:buNone/>
            </a:pPr>
            <a:r>
              <a:rPr lang="en-US" sz="2000" b="1" dirty="0">
                <a:latin typeface="Baskerville Old Face" panose="02020602080505020303" pitchFamily="18" charset="0"/>
              </a:rPr>
              <a:t>* </a:t>
            </a:r>
            <a:r>
              <a:rPr lang="en-US" sz="2000" dirty="0">
                <a:latin typeface="Baskerville Old Face" panose="02020602080505020303" pitchFamily="18" charset="0"/>
              </a:rPr>
              <a:t>P</a:t>
            </a:r>
            <a:r>
              <a:rPr lang="en-US" sz="2000" kern="1200" dirty="0">
                <a:latin typeface="Baskerville Old Face" panose="02020602080505020303" pitchFamily="18" charset="0"/>
              </a:rPr>
              <a:t>artnership </a:t>
            </a:r>
            <a:r>
              <a:rPr lang="en-US" sz="2000" kern="1200" dirty="0" err="1">
                <a:latin typeface="Baskerville Old Face" panose="02020602080505020303" pitchFamily="18" charset="0"/>
              </a:rPr>
              <a:t>St.Leercirkel</a:t>
            </a:r>
            <a:r>
              <a:rPr lang="en-US" sz="2000" kern="1200" dirty="0">
                <a:latin typeface="Baskerville Old Face" panose="02020602080505020303" pitchFamily="18" charset="0"/>
              </a:rPr>
              <a:t> RGS </a:t>
            </a:r>
          </a:p>
          <a:p>
            <a:r>
              <a:rPr lang="en-US" sz="2000" dirty="0" err="1">
                <a:latin typeface="Baskerville Old Face" panose="02020602080505020303" pitchFamily="18" charset="0"/>
              </a:rPr>
              <a:t>Kijken</a:t>
            </a:r>
            <a:r>
              <a:rPr lang="en-US" sz="2000" dirty="0">
                <a:latin typeface="Baskerville Old Face" panose="02020602080505020303" pitchFamily="18" charset="0"/>
              </a:rPr>
              <a:t> </a:t>
            </a:r>
            <a:r>
              <a:rPr lang="en-US" sz="2000" dirty="0" err="1">
                <a:latin typeface="Baskerville Old Face" panose="02020602080505020303" pitchFamily="18" charset="0"/>
              </a:rPr>
              <a:t>bij</a:t>
            </a:r>
            <a:r>
              <a:rPr lang="en-US" sz="2000" dirty="0">
                <a:latin typeface="Baskerville Old Face" panose="02020602080505020303" pitchFamily="18" charset="0"/>
              </a:rPr>
              <a:t> </a:t>
            </a:r>
            <a:r>
              <a:rPr lang="en-US" sz="2000" dirty="0" err="1">
                <a:latin typeface="Baskerville Old Face" panose="02020602080505020303" pitchFamily="18" charset="0"/>
              </a:rPr>
              <a:t>elkaar</a:t>
            </a:r>
            <a:r>
              <a:rPr lang="en-US" sz="2000" dirty="0">
                <a:latin typeface="Baskerville Old Face" panose="02020602080505020303" pitchFamily="18" charset="0"/>
              </a:rPr>
              <a:t> “in de </a:t>
            </a:r>
            <a:r>
              <a:rPr lang="en-US" sz="2000" dirty="0" err="1">
                <a:latin typeface="Baskerville Old Face" panose="02020602080505020303" pitchFamily="18" charset="0"/>
              </a:rPr>
              <a:t>keuken</a:t>
            </a:r>
            <a:r>
              <a:rPr lang="en-US" sz="2000" dirty="0">
                <a:latin typeface="Baskerville Old Face" panose="02020602080505020303" pitchFamily="18" charset="0"/>
              </a:rPr>
              <a:t>” – </a:t>
            </a:r>
            <a:r>
              <a:rPr lang="en-US" sz="2000" dirty="0" err="1">
                <a:latin typeface="Baskerville Old Face" panose="02020602080505020303" pitchFamily="18" charset="0"/>
              </a:rPr>
              <a:t>ontdekkingstocht</a:t>
            </a:r>
            <a:r>
              <a:rPr lang="en-US" sz="2000" dirty="0">
                <a:latin typeface="Baskerville Old Face" panose="02020602080505020303" pitchFamily="18" charset="0"/>
              </a:rPr>
              <a:t> met </a:t>
            </a:r>
            <a:r>
              <a:rPr lang="en-US" sz="2000" dirty="0" err="1">
                <a:latin typeface="Baskerville Old Face" panose="02020602080505020303" pitchFamily="18" charset="0"/>
              </a:rPr>
              <a:t>andere</a:t>
            </a:r>
            <a:r>
              <a:rPr lang="en-US" sz="2000" dirty="0">
                <a:latin typeface="Baskerville Old Face" panose="02020602080505020303" pitchFamily="18" charset="0"/>
              </a:rPr>
              <a:t> </a:t>
            </a:r>
            <a:r>
              <a:rPr lang="en-US" sz="2000" dirty="0" err="1">
                <a:latin typeface="Baskerville Old Face" panose="02020602080505020303" pitchFamily="18" charset="0"/>
              </a:rPr>
              <a:t>netwerken</a:t>
            </a:r>
            <a:r>
              <a:rPr lang="en-US" sz="2000" dirty="0">
                <a:latin typeface="Baskerville Old Face" panose="02020602080505020303" pitchFamily="18" charset="0"/>
              </a:rPr>
              <a:t>:</a:t>
            </a:r>
            <a:br>
              <a:rPr lang="en-US" sz="2000" dirty="0">
                <a:latin typeface="Baskerville Old Face" panose="02020602080505020303" pitchFamily="18" charset="0"/>
              </a:rPr>
            </a:br>
            <a:r>
              <a:rPr lang="en-US" sz="2000" dirty="0" err="1">
                <a:latin typeface="Baskerville Old Face" panose="02020602080505020303" pitchFamily="18" charset="0"/>
              </a:rPr>
              <a:t>oa</a:t>
            </a:r>
            <a:r>
              <a:rPr lang="en-US" sz="2000" dirty="0">
                <a:latin typeface="Baskerville Old Face" panose="02020602080505020303" pitchFamily="18" charset="0"/>
              </a:rPr>
              <a:t> PKBN – Pioneering - Renda</a:t>
            </a:r>
          </a:p>
          <a:p>
            <a:r>
              <a:rPr lang="en-US" sz="2000" dirty="0" err="1">
                <a:latin typeface="Baskerville Old Face" panose="02020602080505020303" pitchFamily="18" charset="0"/>
              </a:rPr>
              <a:t>Gebruik</a:t>
            </a:r>
            <a:r>
              <a:rPr lang="en-US" sz="2000" dirty="0">
                <a:latin typeface="Baskerville Old Face" panose="02020602080505020303" pitchFamily="18" charset="0"/>
              </a:rPr>
              <a:t> van </a:t>
            </a:r>
            <a:r>
              <a:rPr lang="en-US" sz="2000" dirty="0" err="1">
                <a:latin typeface="Baskerville Old Face" panose="02020602080505020303" pitchFamily="18" charset="0"/>
              </a:rPr>
              <a:t>elkaars</a:t>
            </a:r>
            <a:r>
              <a:rPr lang="en-US" sz="2000" dirty="0">
                <a:latin typeface="Baskerville Old Face" panose="02020602080505020303" pitchFamily="18" charset="0"/>
              </a:rPr>
              <a:t> </a:t>
            </a:r>
            <a:r>
              <a:rPr lang="en-US" sz="2000" dirty="0" err="1">
                <a:latin typeface="Baskerville Old Face" panose="02020602080505020303" pitchFamily="18" charset="0"/>
              </a:rPr>
              <a:t>netwerk</a:t>
            </a:r>
            <a:r>
              <a:rPr lang="en-US" sz="2000" dirty="0">
                <a:latin typeface="Baskerville Old Face" panose="02020602080505020303" pitchFamily="18" charset="0"/>
              </a:rPr>
              <a:t>, </a:t>
            </a:r>
            <a:r>
              <a:rPr lang="en-US" sz="2000" dirty="0" err="1">
                <a:latin typeface="Baskerville Old Face" panose="02020602080505020303" pitchFamily="18" charset="0"/>
              </a:rPr>
              <a:t>presentaties</a:t>
            </a:r>
            <a:r>
              <a:rPr lang="en-US" sz="2000" dirty="0">
                <a:latin typeface="Baskerville Old Face" panose="02020602080505020303" pitchFamily="18" charset="0"/>
              </a:rPr>
              <a:t> </a:t>
            </a:r>
            <a:r>
              <a:rPr lang="en-US" sz="2000" dirty="0" err="1">
                <a:latin typeface="Baskerville Old Face" panose="02020602080505020303" pitchFamily="18" charset="0"/>
              </a:rPr>
              <a:t>en</a:t>
            </a:r>
            <a:r>
              <a:rPr lang="en-US" sz="2000" dirty="0">
                <a:latin typeface="Baskerville Old Face" panose="02020602080505020303" pitchFamily="18" charset="0"/>
              </a:rPr>
              <a:t> </a:t>
            </a:r>
            <a:r>
              <a:rPr lang="en-US" sz="2000" dirty="0" err="1">
                <a:latin typeface="Baskerville Old Face" panose="02020602080505020303" pitchFamily="18" charset="0"/>
              </a:rPr>
              <a:t>onderwerpen</a:t>
            </a:r>
            <a:endParaRPr lang="en-US" sz="2000" dirty="0">
              <a:latin typeface="Baskerville Old Face" panose="02020602080505020303" pitchFamily="18" charset="0"/>
            </a:endParaRPr>
          </a:p>
          <a:p>
            <a:r>
              <a:rPr lang="en-US" sz="2000" dirty="0" err="1">
                <a:latin typeface="Baskerville Old Face" panose="02020602080505020303" pitchFamily="18" charset="0"/>
              </a:rPr>
              <a:t>Eenduidige</a:t>
            </a:r>
            <a:r>
              <a:rPr lang="en-US" sz="2000" dirty="0">
                <a:latin typeface="Baskerville Old Face" panose="02020602080505020303" pitchFamily="18" charset="0"/>
              </a:rPr>
              <a:t> </a:t>
            </a:r>
            <a:r>
              <a:rPr lang="en-US" sz="2000" dirty="0" err="1">
                <a:latin typeface="Baskerville Old Face" panose="02020602080505020303" pitchFamily="18" charset="0"/>
              </a:rPr>
              <a:t>communicatie</a:t>
            </a:r>
            <a:r>
              <a:rPr lang="en-US" sz="2000" dirty="0">
                <a:latin typeface="Baskerville Old Face" panose="02020602080505020303" pitchFamily="18" charset="0"/>
              </a:rPr>
              <a:t> over </a:t>
            </a:r>
            <a:r>
              <a:rPr lang="en-US" sz="2000" dirty="0" err="1">
                <a:latin typeface="Baskerville Old Face" panose="02020602080505020303" pitchFamily="18" charset="0"/>
              </a:rPr>
              <a:t>actuele</a:t>
            </a:r>
            <a:r>
              <a:rPr lang="en-US" sz="2000" dirty="0">
                <a:latin typeface="Baskerville Old Face" panose="02020602080505020303" pitchFamily="18" charset="0"/>
              </a:rPr>
              <a:t> </a:t>
            </a:r>
            <a:r>
              <a:rPr lang="en-US" sz="2000" dirty="0" err="1">
                <a:latin typeface="Baskerville Old Face" panose="02020602080505020303" pitchFamily="18" charset="0"/>
              </a:rPr>
              <a:t>onderwerpen</a:t>
            </a:r>
            <a:r>
              <a:rPr lang="en-US" sz="2000" b="1" dirty="0">
                <a:latin typeface="Baskerville Old Face" panose="02020602080505020303" pitchFamily="18" charset="0"/>
              </a:rPr>
              <a:t> - Met </a:t>
            </a:r>
            <a:r>
              <a:rPr lang="en-US" sz="2000" b="1" dirty="0" err="1">
                <a:latin typeface="Baskerville Old Face" panose="02020602080505020303" pitchFamily="18" charset="0"/>
              </a:rPr>
              <a:t>behoud</a:t>
            </a:r>
            <a:r>
              <a:rPr lang="en-US" sz="2000" b="1" dirty="0">
                <a:latin typeface="Baskerville Old Face" panose="02020602080505020303" pitchFamily="18" charset="0"/>
              </a:rPr>
              <a:t> van eigen </a:t>
            </a:r>
            <a:r>
              <a:rPr lang="en-US" sz="2000" b="1" dirty="0" err="1">
                <a:latin typeface="Baskerville Old Face" panose="02020602080505020303" pitchFamily="18" charset="0"/>
              </a:rPr>
              <a:t>identiteit</a:t>
            </a:r>
            <a:endParaRPr lang="en-US" sz="2000" b="1" dirty="0">
              <a:latin typeface="Baskerville Old Face" panose="02020602080505020303" pitchFamily="18" charset="0"/>
            </a:endParaRPr>
          </a:p>
          <a:p>
            <a:pPr marL="0" indent="0">
              <a:buNone/>
            </a:pPr>
            <a:endParaRPr lang="en-US" sz="2000" b="1" dirty="0">
              <a:latin typeface="Baskerville Old Face" panose="02020602080505020303" pitchFamily="18" charset="0"/>
            </a:endParaRPr>
          </a:p>
          <a:p>
            <a:pPr marL="0" indent="0">
              <a:buNone/>
            </a:pPr>
            <a:endParaRPr lang="en-US" sz="2000" b="1" kern="1200" dirty="0">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7F664F05-DA90-74A2-773A-283F107787A1}"/>
              </a:ext>
            </a:extLst>
          </p:cNvPr>
          <p:cNvSpPr>
            <a:spLocks noGrp="1"/>
          </p:cNvSpPr>
          <p:nvPr>
            <p:ph type="dt" sz="half" idx="10"/>
          </p:nvPr>
        </p:nvSpPr>
        <p:spPr>
          <a:xfrm>
            <a:off x="438912" y="6356350"/>
            <a:ext cx="1335024" cy="365125"/>
          </a:xfrm>
        </p:spPr>
        <p:txBody>
          <a:bodyPr vert="horz" lIns="91440" tIns="45720" rIns="91440" bIns="45720" rtlCol="0">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3EB5B8B7-AB1C-F0B5-F8E7-78B2BB86DC04}"/>
              </a:ext>
            </a:extLst>
          </p:cNvPr>
          <p:cNvSpPr>
            <a:spLocks noGrp="1"/>
          </p:cNvSpPr>
          <p:nvPr>
            <p:ph type="ftr" sz="quarter" idx="11"/>
          </p:nvPr>
        </p:nvSpPr>
        <p:spPr>
          <a:xfrm>
            <a:off x="1773936" y="6356350"/>
            <a:ext cx="2994766" cy="365125"/>
          </a:xfrm>
        </p:spPr>
        <p:txBody>
          <a:bodyPr vert="horz" lIns="91440" tIns="45720" rIns="91440" bIns="45720" rtlCol="0">
            <a:normAutofit/>
          </a:bodyPr>
          <a:lstStyle/>
          <a:p>
            <a:pPr algn="r">
              <a:spcAft>
                <a:spcPts val="600"/>
              </a:spcAft>
            </a:pPr>
            <a:r>
              <a:rPr lang="en-US" kern="120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868E842A-52CC-8836-BED6-988B8F76C4D5}"/>
              </a:ext>
            </a:extLst>
          </p:cNvPr>
          <p:cNvSpPr>
            <a:spLocks noGrp="1"/>
          </p:cNvSpPr>
          <p:nvPr>
            <p:ph type="sldNum" sz="quarter" idx="12"/>
          </p:nvPr>
        </p:nvSpPr>
        <p:spPr>
          <a:xfrm>
            <a:off x="9009888" y="6356350"/>
            <a:ext cx="2743200" cy="365125"/>
          </a:xfrm>
        </p:spPr>
        <p:txBody>
          <a:bodyPr vert="horz" lIns="91440" tIns="45720" rIns="91440" bIns="45720" rtlCol="0">
            <a:normAutofit/>
          </a:bodyPr>
          <a:lstStyle/>
          <a:p>
            <a:pPr>
              <a:spcAft>
                <a:spcPts val="600"/>
              </a:spcAft>
            </a:pPr>
            <a:fld id="{F779B7BA-2669-4612-B850-36C05A76B02B}" type="slidenum">
              <a:rPr lang="en-US" smtClean="0">
                <a:solidFill>
                  <a:schemeClr val="bg1"/>
                </a:solidFill>
              </a:rPr>
              <a:pPr>
                <a:spcAft>
                  <a:spcPts val="600"/>
                </a:spcAft>
              </a:pPr>
              <a:t>6</a:t>
            </a:fld>
            <a:endParaRPr lang="en-US">
              <a:solidFill>
                <a:schemeClr val="bg1"/>
              </a:solidFill>
            </a:endParaRPr>
          </a:p>
        </p:txBody>
      </p:sp>
    </p:spTree>
    <p:extLst>
      <p:ext uri="{BB962C8B-B14F-4D97-AF65-F5344CB8AC3E}">
        <p14:creationId xmlns:p14="http://schemas.microsoft.com/office/powerpoint/2010/main" val="351309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E50582-58AB-3744-E813-BC73B660D41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171CD2-5BAB-9CE6-EDF2-3C7406193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0B3DAC94-DC2E-597F-3236-890AA0E8DCED}"/>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r="5151"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a:extLst>
              <a:ext uri="{FF2B5EF4-FFF2-40B4-BE49-F238E27FC236}">
                <a16:creationId xmlns:a16="http://schemas.microsoft.com/office/drawing/2014/main" id="{6BB5C87D-981A-33A1-FFD9-8EF48870E334}"/>
              </a:ext>
            </a:extLst>
          </p:cNvPr>
          <p:cNvPicPr>
            <a:picLocks noChangeAspect="1"/>
          </p:cNvPicPr>
          <p:nvPr/>
        </p:nvPicPr>
        <p:blipFill rotWithShape="1">
          <a:blip r:embed="rId3"/>
          <a:srcRect t="20655" r="-1" b="33306"/>
          <a:stretch/>
        </p:blipFill>
        <p:spPr>
          <a:xfrm>
            <a:off x="5008499"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9">
            <a:extLst>
              <a:ext uri="{FF2B5EF4-FFF2-40B4-BE49-F238E27FC236}">
                <a16:creationId xmlns:a16="http://schemas.microsoft.com/office/drawing/2014/main" id="{8A43BCBF-CEA8-A3BB-7A92-A140BAAD7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445459F4-2693-5756-AF48-DB2BFAEAA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432B3C14-2D6E-5687-8148-D30997BD156D}"/>
              </a:ext>
            </a:extLst>
          </p:cNvPr>
          <p:cNvSpPr>
            <a:spLocks noGrp="1"/>
          </p:cNvSpPr>
          <p:nvPr>
            <p:ph type="title"/>
          </p:nvPr>
        </p:nvSpPr>
        <p:spPr>
          <a:xfrm>
            <a:off x="209743" y="-44341"/>
            <a:ext cx="4832802" cy="1243584"/>
          </a:xfrm>
        </p:spPr>
        <p:txBody>
          <a:bodyPr vert="horz" lIns="91440" tIns="45720" rIns="91440" bIns="45720" rtlCol="0">
            <a:normAutofit/>
          </a:bodyPr>
          <a:lstStyle/>
          <a:p>
            <a:r>
              <a:rPr lang="en-US" sz="3400" b="1" i="0" kern="1200" dirty="0" err="1">
                <a:effectLst/>
                <a:latin typeface="Baskerville Old Face" panose="02020602080505020303" pitchFamily="18" charset="0"/>
              </a:rPr>
              <a:t>Ontwikkelingen</a:t>
            </a:r>
            <a:r>
              <a:rPr lang="en-US" sz="3400" b="1" i="0" kern="1200" dirty="0">
                <a:effectLst/>
                <a:latin typeface="Baskerville Old Face" panose="02020602080505020303" pitchFamily="18" charset="0"/>
              </a:rPr>
              <a:t>:</a:t>
            </a:r>
            <a:endParaRPr lang="en-US" sz="3400" b="1" kern="1200" dirty="0">
              <a:latin typeface="Baskerville Old Face" panose="02020602080505020303" pitchFamily="18" charset="0"/>
            </a:endParaRPr>
          </a:p>
        </p:txBody>
      </p:sp>
      <p:sp>
        <p:nvSpPr>
          <p:cNvPr id="34" name="Rectangle 33">
            <a:extLst>
              <a:ext uri="{FF2B5EF4-FFF2-40B4-BE49-F238E27FC236}">
                <a16:creationId xmlns:a16="http://schemas.microsoft.com/office/drawing/2014/main" id="{CCE419A2-E7D3-3A05-C526-609A48AC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6" name="Rectangle 35">
            <a:extLst>
              <a:ext uri="{FF2B5EF4-FFF2-40B4-BE49-F238E27FC236}">
                <a16:creationId xmlns:a16="http://schemas.microsoft.com/office/drawing/2014/main" id="{1656361D-330F-5285-F594-FE16C17F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5667FE7-D74D-E04C-01AC-B6EDCF17A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9071DF65-D142-0EA5-B177-654AD9A0F1CE}"/>
              </a:ext>
            </a:extLst>
          </p:cNvPr>
          <p:cNvSpPr>
            <a:spLocks noGrp="1"/>
          </p:cNvSpPr>
          <p:nvPr>
            <p:ph idx="1"/>
          </p:nvPr>
        </p:nvSpPr>
        <p:spPr>
          <a:xfrm>
            <a:off x="337758" y="1117709"/>
            <a:ext cx="5491261" cy="4225036"/>
          </a:xfrm>
        </p:spPr>
        <p:txBody>
          <a:bodyPr vert="horz" lIns="91440" tIns="45720" rIns="91440" bIns="45720" rtlCol="0">
            <a:normAutofit/>
          </a:bodyPr>
          <a:lstStyle/>
          <a:p>
            <a:pPr marL="0" indent="0">
              <a:buNone/>
            </a:pPr>
            <a:r>
              <a:rPr lang="en-US" sz="2000" b="1" dirty="0" err="1">
                <a:latin typeface="Baskerville Old Face" panose="02020602080505020303" pitchFamily="18" charset="0"/>
              </a:rPr>
              <a:t>Geplande</a:t>
            </a:r>
            <a:r>
              <a:rPr lang="en-US" sz="2000" b="1" dirty="0">
                <a:latin typeface="Baskerville Old Face" panose="02020602080505020303" pitchFamily="18" charset="0"/>
              </a:rPr>
              <a:t> </a:t>
            </a:r>
            <a:r>
              <a:rPr lang="en-US" sz="2000" b="1" dirty="0" err="1">
                <a:latin typeface="Baskerville Old Face" panose="02020602080505020303" pitchFamily="18" charset="0"/>
              </a:rPr>
              <a:t>bijeenkomsten</a:t>
            </a:r>
            <a:r>
              <a:rPr lang="en-US" sz="2000" b="1" dirty="0">
                <a:latin typeface="Baskerville Old Face" panose="02020602080505020303" pitchFamily="18" charset="0"/>
              </a:rPr>
              <a:t>:</a:t>
            </a:r>
          </a:p>
          <a:p>
            <a:pPr marL="0" indent="0">
              <a:buNone/>
            </a:pPr>
            <a:r>
              <a:rPr lang="en-US" sz="2000" b="1" dirty="0">
                <a:latin typeface="Baskerville Old Face" panose="02020602080505020303" pitchFamily="18" charset="0"/>
              </a:rPr>
              <a:t>* </a:t>
            </a:r>
            <a:r>
              <a:rPr lang="nl-NL" sz="2000" b="1" dirty="0">
                <a:latin typeface="Baskerville Old Face" panose="02020602080505020303" pitchFamily="18" charset="0"/>
              </a:rPr>
              <a:t>17 april 2025 : RGS en Ketensamenwerking, van fundament naar duurzaam succes</a:t>
            </a:r>
          </a:p>
          <a:p>
            <a:pPr marL="0" indent="0">
              <a:buNone/>
            </a:pPr>
            <a:r>
              <a:rPr lang="nl-NL" sz="2000" b="1" dirty="0">
                <a:latin typeface="Baskerville Old Face" panose="02020602080505020303" pitchFamily="18" charset="0"/>
              </a:rPr>
              <a:t>19 juni 2025: Samen sterker: RGS / Ketensamenwerking in Actie - borging van de resultaten</a:t>
            </a:r>
          </a:p>
          <a:p>
            <a:pPr marL="0" indent="0">
              <a:buNone/>
            </a:pPr>
            <a:r>
              <a:rPr lang="nl-NL" sz="2000" b="1" dirty="0">
                <a:latin typeface="Baskerville Old Face" panose="02020602080505020303" pitchFamily="18" charset="0"/>
              </a:rPr>
              <a:t>18 september 2025 : Woningsplitsing: Versnelling beschikbaarheid Wonen zonder grondaankopen</a:t>
            </a:r>
          </a:p>
          <a:p>
            <a:pPr marL="0" indent="0">
              <a:buNone/>
            </a:pPr>
            <a:r>
              <a:rPr lang="nl-NL" sz="2000" b="1" dirty="0">
                <a:latin typeface="Baskerville Old Face" panose="02020602080505020303" pitchFamily="18" charset="0"/>
              </a:rPr>
              <a:t>13 november 2025: De Impact van fusies en samenwerkingen op corporaties en onderhoudsbedrijven</a:t>
            </a:r>
            <a:endParaRPr lang="en-US" sz="2000" b="1" dirty="0">
              <a:latin typeface="Baskerville Old Face" panose="02020602080505020303" pitchFamily="18" charset="0"/>
            </a:endParaRPr>
          </a:p>
          <a:p>
            <a:pPr marL="0" indent="0">
              <a:buNone/>
            </a:pPr>
            <a:endParaRPr lang="en-US" sz="2000" b="1" kern="1200" dirty="0">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B8AA258E-9B08-B78A-66EB-011D8E551D54}"/>
              </a:ext>
            </a:extLst>
          </p:cNvPr>
          <p:cNvSpPr>
            <a:spLocks noGrp="1"/>
          </p:cNvSpPr>
          <p:nvPr>
            <p:ph type="dt" sz="half" idx="10"/>
          </p:nvPr>
        </p:nvSpPr>
        <p:spPr>
          <a:xfrm>
            <a:off x="438912" y="6356350"/>
            <a:ext cx="1335024" cy="365125"/>
          </a:xfrm>
        </p:spPr>
        <p:txBody>
          <a:bodyPr vert="horz" lIns="91440" tIns="45720" rIns="91440" bIns="45720" rtlCol="0">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51FC6892-0EC5-6FD7-901B-2DD49C37F346}"/>
              </a:ext>
            </a:extLst>
          </p:cNvPr>
          <p:cNvSpPr>
            <a:spLocks noGrp="1"/>
          </p:cNvSpPr>
          <p:nvPr>
            <p:ph type="ftr" sz="quarter" idx="11"/>
          </p:nvPr>
        </p:nvSpPr>
        <p:spPr>
          <a:xfrm>
            <a:off x="1827169" y="6329213"/>
            <a:ext cx="2994766" cy="365125"/>
          </a:xfrm>
        </p:spPr>
        <p:txBody>
          <a:bodyPr vert="horz" lIns="91440" tIns="45720" rIns="91440" bIns="45720" rtlCol="0">
            <a:normAutofit/>
          </a:bodyPr>
          <a:lstStyle/>
          <a:p>
            <a:pPr algn="r">
              <a:spcAft>
                <a:spcPts val="600"/>
              </a:spcAft>
            </a:pPr>
            <a:r>
              <a:rPr lang="en-US" kern="120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D9F5C94C-C00A-7BC7-7B0B-03809B271634}"/>
              </a:ext>
            </a:extLst>
          </p:cNvPr>
          <p:cNvSpPr>
            <a:spLocks noGrp="1"/>
          </p:cNvSpPr>
          <p:nvPr>
            <p:ph type="sldNum" sz="quarter" idx="12"/>
          </p:nvPr>
        </p:nvSpPr>
        <p:spPr>
          <a:xfrm>
            <a:off x="9009888" y="6356350"/>
            <a:ext cx="2743200" cy="365125"/>
          </a:xfrm>
        </p:spPr>
        <p:txBody>
          <a:bodyPr vert="horz" lIns="91440" tIns="45720" rIns="91440" bIns="45720" rtlCol="0">
            <a:normAutofit/>
          </a:bodyPr>
          <a:lstStyle/>
          <a:p>
            <a:pPr>
              <a:spcAft>
                <a:spcPts val="600"/>
              </a:spcAft>
            </a:pPr>
            <a:fld id="{F779B7BA-2669-4612-B850-36C05A76B02B}" type="slidenum">
              <a:rPr lang="en-US" smtClean="0">
                <a:solidFill>
                  <a:schemeClr val="bg1"/>
                </a:solidFill>
              </a:rPr>
              <a:pPr>
                <a:spcAft>
                  <a:spcPts val="600"/>
                </a:spcAft>
              </a:pPr>
              <a:t>7</a:t>
            </a:fld>
            <a:endParaRPr lang="en-US">
              <a:solidFill>
                <a:schemeClr val="bg1"/>
              </a:solidFill>
            </a:endParaRPr>
          </a:p>
        </p:txBody>
      </p:sp>
      <p:sp>
        <p:nvSpPr>
          <p:cNvPr id="9" name="Tekstvak 8">
            <a:extLst>
              <a:ext uri="{FF2B5EF4-FFF2-40B4-BE49-F238E27FC236}">
                <a16:creationId xmlns:a16="http://schemas.microsoft.com/office/drawing/2014/main" id="{2A56DA15-8F1C-E3C3-E8FE-00D8EFFEDAB4}"/>
              </a:ext>
            </a:extLst>
          </p:cNvPr>
          <p:cNvSpPr txBox="1"/>
          <p:nvPr/>
        </p:nvSpPr>
        <p:spPr>
          <a:xfrm>
            <a:off x="577559" y="5484802"/>
            <a:ext cx="6105292" cy="707886"/>
          </a:xfrm>
          <a:prstGeom prst="rect">
            <a:avLst/>
          </a:prstGeom>
          <a:noFill/>
        </p:spPr>
        <p:txBody>
          <a:bodyPr wrap="square">
            <a:spAutoFit/>
          </a:bodyPr>
          <a:lstStyle/>
          <a:p>
            <a:r>
              <a:rPr lang="en-US" sz="2000" b="1" dirty="0">
                <a:latin typeface="Baskerville Old Face" panose="02020602080505020303" pitchFamily="18" charset="0"/>
              </a:rPr>
              <a:t>En </a:t>
            </a:r>
            <a:r>
              <a:rPr lang="en-US" sz="2000" b="1" dirty="0" err="1">
                <a:latin typeface="Baskerville Old Face" panose="02020602080505020303" pitchFamily="18" charset="0"/>
              </a:rPr>
              <a:t>daarnaast</a:t>
            </a:r>
            <a:r>
              <a:rPr lang="en-US" sz="2000" b="1" dirty="0">
                <a:latin typeface="Baskerville Old Face" panose="02020602080505020303" pitchFamily="18" charset="0"/>
              </a:rPr>
              <a:t> </a:t>
            </a:r>
            <a:r>
              <a:rPr lang="en-US" sz="2000" b="1" dirty="0" err="1">
                <a:latin typeface="Baskerville Old Face" panose="02020602080505020303" pitchFamily="18" charset="0"/>
              </a:rPr>
              <a:t>zijn</a:t>
            </a:r>
            <a:r>
              <a:rPr lang="en-US" sz="2000" b="1" dirty="0">
                <a:latin typeface="Baskerville Old Face" panose="02020602080505020303" pitchFamily="18" charset="0"/>
              </a:rPr>
              <a:t> de </a:t>
            </a:r>
            <a:r>
              <a:rPr lang="en-US" sz="2000" b="1" dirty="0" err="1">
                <a:latin typeface="Baskerville Old Face" panose="02020602080505020303" pitchFamily="18" charset="0"/>
              </a:rPr>
              <a:t>volgende</a:t>
            </a:r>
            <a:r>
              <a:rPr lang="en-US" sz="2000" b="1" dirty="0">
                <a:latin typeface="Baskerville Old Face" panose="02020602080505020303" pitchFamily="18" charset="0"/>
              </a:rPr>
              <a:t> </a:t>
            </a:r>
            <a:r>
              <a:rPr lang="en-US" sz="2000" b="1" dirty="0" err="1">
                <a:latin typeface="Baskerville Old Face" panose="02020602080505020303" pitchFamily="18" charset="0"/>
              </a:rPr>
              <a:t>bedrijven</a:t>
            </a:r>
            <a:r>
              <a:rPr lang="en-US" sz="2000" b="1" dirty="0">
                <a:latin typeface="Baskerville Old Face" panose="02020602080505020303" pitchFamily="18" charset="0"/>
              </a:rPr>
              <a:t> </a:t>
            </a:r>
            <a:r>
              <a:rPr lang="en-US" sz="2000" b="1" dirty="0" err="1">
                <a:latin typeface="Baskerville Old Face" panose="02020602080505020303" pitchFamily="18" charset="0"/>
              </a:rPr>
              <a:t>toegetreden</a:t>
            </a:r>
            <a:r>
              <a:rPr lang="en-US" sz="2000" b="1" dirty="0">
                <a:latin typeface="Baskerville Old Face" panose="02020602080505020303" pitchFamily="18" charset="0"/>
              </a:rPr>
              <a:t> </a:t>
            </a:r>
            <a:r>
              <a:rPr lang="en-US" sz="2000" b="1" dirty="0" err="1">
                <a:latin typeface="Baskerville Old Face" panose="02020602080505020303" pitchFamily="18" charset="0"/>
              </a:rPr>
              <a:t>als</a:t>
            </a:r>
            <a:r>
              <a:rPr lang="en-US" sz="2000" b="1" dirty="0">
                <a:latin typeface="Baskerville Old Face" panose="02020602080505020303" pitchFamily="18" charset="0"/>
              </a:rPr>
              <a:t> </a:t>
            </a:r>
            <a:r>
              <a:rPr lang="en-US" sz="2000" b="1" dirty="0" err="1">
                <a:latin typeface="Baskerville Old Face" panose="02020602080505020303" pitchFamily="18" charset="0"/>
              </a:rPr>
              <a:t>actieve</a:t>
            </a:r>
            <a:r>
              <a:rPr lang="en-US" sz="2000" b="1" dirty="0">
                <a:latin typeface="Baskerville Old Face" panose="02020602080505020303" pitchFamily="18" charset="0"/>
              </a:rPr>
              <a:t> </a:t>
            </a:r>
            <a:r>
              <a:rPr lang="en-US" sz="2000" b="1" dirty="0" err="1">
                <a:latin typeface="Baskerville Old Face" panose="02020602080505020303" pitchFamily="18" charset="0"/>
              </a:rPr>
              <a:t>deelnemer</a:t>
            </a:r>
            <a:r>
              <a:rPr lang="en-US" sz="2000" b="1" dirty="0">
                <a:latin typeface="Baskerville Old Face" panose="02020602080505020303" pitchFamily="18" charset="0"/>
              </a:rPr>
              <a:t> van </a:t>
            </a:r>
            <a:r>
              <a:rPr lang="en-US" sz="2000" b="1" dirty="0" err="1">
                <a:latin typeface="Baskerville Old Face" panose="02020602080505020303" pitchFamily="18" charset="0"/>
              </a:rPr>
              <a:t>onze</a:t>
            </a:r>
            <a:r>
              <a:rPr lang="en-US" sz="2000" b="1" dirty="0">
                <a:latin typeface="Baskerville Old Face" panose="02020602080505020303" pitchFamily="18" charset="0"/>
              </a:rPr>
              <a:t> Leercirkel:</a:t>
            </a:r>
          </a:p>
        </p:txBody>
      </p:sp>
    </p:spTree>
    <p:extLst>
      <p:ext uri="{BB962C8B-B14F-4D97-AF65-F5344CB8AC3E}">
        <p14:creationId xmlns:p14="http://schemas.microsoft.com/office/powerpoint/2010/main" val="8911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853696-5757-868D-F5B0-4951ACA4E4E6}"/>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4FA6D5A-C066-5132-124B-82CB8F802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ndwiel, metaalwaren, wiel, transport&#10;&#10;Automatisch gegenereerde beschrijving">
            <a:extLst>
              <a:ext uri="{FF2B5EF4-FFF2-40B4-BE49-F238E27FC236}">
                <a16:creationId xmlns:a16="http://schemas.microsoft.com/office/drawing/2014/main" id="{6DB553C6-5B44-9346-145B-8503C56F71BF}"/>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17" name="Freeform: Shape 16">
            <a:extLst>
              <a:ext uri="{FF2B5EF4-FFF2-40B4-BE49-F238E27FC236}">
                <a16:creationId xmlns:a16="http://schemas.microsoft.com/office/drawing/2014/main" id="{15D34B6A-D2DC-23E7-C1AA-E6DF9E7DB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5D0348CD-C700-24E4-1B9F-8A4BD7142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itel 1">
            <a:extLst>
              <a:ext uri="{FF2B5EF4-FFF2-40B4-BE49-F238E27FC236}">
                <a16:creationId xmlns:a16="http://schemas.microsoft.com/office/drawing/2014/main" id="{64F41BFA-07E1-8DD5-2015-DE24A60098A3}"/>
              </a:ext>
            </a:extLst>
          </p:cNvPr>
          <p:cNvSpPr>
            <a:spLocks noGrp="1"/>
          </p:cNvSpPr>
          <p:nvPr>
            <p:ph type="title"/>
          </p:nvPr>
        </p:nvSpPr>
        <p:spPr>
          <a:xfrm>
            <a:off x="89120" y="59246"/>
            <a:ext cx="4832802" cy="1243584"/>
          </a:xfrm>
        </p:spPr>
        <p:txBody>
          <a:bodyPr vert="horz" lIns="91440" tIns="45720" rIns="91440" bIns="45720" rtlCol="0" anchor="ctr">
            <a:normAutofit/>
          </a:bodyPr>
          <a:lstStyle/>
          <a:p>
            <a:r>
              <a:rPr lang="en-US" sz="3400" b="1" dirty="0" err="1"/>
              <a:t>Onze</a:t>
            </a:r>
            <a:r>
              <a:rPr lang="en-US" sz="3400" b="1" dirty="0"/>
              <a:t> </a:t>
            </a:r>
            <a:r>
              <a:rPr lang="en-US" sz="3400" b="1" dirty="0" err="1"/>
              <a:t>Participanten</a:t>
            </a:r>
            <a:r>
              <a:rPr lang="en-US" sz="3400" b="1" dirty="0"/>
              <a:t>: </a:t>
            </a:r>
            <a:endParaRPr lang="en-US" sz="3400" b="1" kern="1200" dirty="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7DBCD90E-D9B8-B42A-A16D-940EAF54D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F60FE97C-3986-B389-C726-FED3325B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74A15D4-57A0-39F7-8D17-71E6A7049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kstvak 2">
            <a:extLst>
              <a:ext uri="{FF2B5EF4-FFF2-40B4-BE49-F238E27FC236}">
                <a16:creationId xmlns:a16="http://schemas.microsoft.com/office/drawing/2014/main" id="{40FA8CAA-F10F-E7F0-BDF6-DB21A0CCEF44}"/>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b="1" dirty="0"/>
          </a:p>
        </p:txBody>
      </p:sp>
      <p:sp>
        <p:nvSpPr>
          <p:cNvPr id="5" name="Tijdelijke aanduiding voor datum 4">
            <a:extLst>
              <a:ext uri="{FF2B5EF4-FFF2-40B4-BE49-F238E27FC236}">
                <a16:creationId xmlns:a16="http://schemas.microsoft.com/office/drawing/2014/main" id="{7973C8C5-6859-5C46-A214-0CCC23F831F2}"/>
              </a:ext>
            </a:extLst>
          </p:cNvPr>
          <p:cNvSpPr>
            <a:spLocks noGrp="1"/>
          </p:cNvSpPr>
          <p:nvPr>
            <p:ph type="dt" sz="half" idx="10"/>
          </p:nvPr>
        </p:nvSpPr>
        <p:spPr>
          <a:xfrm>
            <a:off x="438912" y="6356350"/>
            <a:ext cx="1335024" cy="365125"/>
          </a:xfrm>
        </p:spPr>
        <p:txBody>
          <a:bodyPr vert="horz" lIns="91440" tIns="45720" rIns="91440" bIns="45720" rtlCol="0" anchor="ctr">
            <a:normAutofit/>
          </a:bodyPr>
          <a:lstStyle/>
          <a:p>
            <a:pPr>
              <a:spcAft>
                <a:spcPts val="600"/>
              </a:spcAft>
            </a:pPr>
            <a:fld id="{A8B36528-6C73-46F0-A9E1-A3C6B2415D04}" type="datetime1">
              <a:rPr lang="en-US">
                <a:solidFill>
                  <a:schemeClr val="tx1">
                    <a:lumMod val="50000"/>
                    <a:lumOff val="50000"/>
                  </a:schemeClr>
                </a:solidFill>
              </a:rPr>
              <a:pPr>
                <a:spcAft>
                  <a:spcPts val="600"/>
                </a:spcAft>
              </a:pPr>
              <a:t>4/18/2025</a:t>
            </a:fld>
            <a:endParaRPr lang="en-US">
              <a:solidFill>
                <a:schemeClr val="tx1">
                  <a:lumMod val="50000"/>
                  <a:lumOff val="50000"/>
                </a:schemeClr>
              </a:solidFill>
            </a:endParaRPr>
          </a:p>
        </p:txBody>
      </p:sp>
      <p:sp>
        <p:nvSpPr>
          <p:cNvPr id="6" name="Tijdelijke aanduiding voor voettekst 5">
            <a:extLst>
              <a:ext uri="{FF2B5EF4-FFF2-40B4-BE49-F238E27FC236}">
                <a16:creationId xmlns:a16="http://schemas.microsoft.com/office/drawing/2014/main" id="{A9389482-E648-5477-2259-FB79B1E55C56}"/>
              </a:ext>
            </a:extLst>
          </p:cNvPr>
          <p:cNvSpPr>
            <a:spLocks noGrp="1"/>
          </p:cNvSpPr>
          <p:nvPr>
            <p:ph type="ftr" sz="quarter" idx="11"/>
          </p:nvPr>
        </p:nvSpPr>
        <p:spPr>
          <a:xfrm>
            <a:off x="1773936" y="6356350"/>
            <a:ext cx="2994766" cy="365125"/>
          </a:xfrm>
        </p:spPr>
        <p:txBody>
          <a:bodyPr vert="horz" lIns="91440" tIns="45720" rIns="91440" bIns="45720" rtlCol="0" anchor="ctr">
            <a:normAutofit/>
          </a:bodyPr>
          <a:lstStyle/>
          <a:p>
            <a:pPr algn="r">
              <a:spcAft>
                <a:spcPts val="600"/>
              </a:spcAft>
            </a:pPr>
            <a:r>
              <a:rPr lang="en-US" kern="1200" dirty="0">
                <a:solidFill>
                  <a:schemeClr val="tx1">
                    <a:lumMod val="50000"/>
                    <a:lumOff val="50000"/>
                  </a:schemeClr>
                </a:solidFill>
                <a:latin typeface="+mn-lt"/>
                <a:ea typeface="+mn-ea"/>
                <a:cs typeface="+mn-cs"/>
              </a:rPr>
              <a:t>Leercirkel NH Ketensamenwerking</a:t>
            </a:r>
          </a:p>
        </p:txBody>
      </p:sp>
      <p:sp>
        <p:nvSpPr>
          <p:cNvPr id="7" name="Tijdelijke aanduiding voor dianummer 6">
            <a:extLst>
              <a:ext uri="{FF2B5EF4-FFF2-40B4-BE49-F238E27FC236}">
                <a16:creationId xmlns:a16="http://schemas.microsoft.com/office/drawing/2014/main" id="{A47EBE9E-3E2D-0D16-40AD-AB914211327D}"/>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pPr>
            <a:fld id="{F779B7BA-2669-4612-B850-36C05A76B02B}" type="slidenum">
              <a:rPr lang="en-US">
                <a:solidFill>
                  <a:schemeClr val="bg1"/>
                </a:solidFill>
              </a:rPr>
              <a:pPr>
                <a:spcAft>
                  <a:spcPts val="600"/>
                </a:spcAft>
              </a:pPr>
              <a:t>8</a:t>
            </a:fld>
            <a:endParaRPr lang="en-US">
              <a:solidFill>
                <a:schemeClr val="bg1"/>
              </a:solidFill>
            </a:endParaRPr>
          </a:p>
        </p:txBody>
      </p:sp>
      <p:pic>
        <p:nvPicPr>
          <p:cNvPr id="9" name="Afbeelding 8" descr="Afbeelding met logo, tekst, Lettertype, Graphics&#10;&#10;Door AI gegenereerde inhoud is mogelijk onjuist.">
            <a:extLst>
              <a:ext uri="{FF2B5EF4-FFF2-40B4-BE49-F238E27FC236}">
                <a16:creationId xmlns:a16="http://schemas.microsoft.com/office/drawing/2014/main" id="{3EF27144-444E-9E4E-77EE-85D443CD7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986" y="2202562"/>
            <a:ext cx="2084366" cy="954288"/>
          </a:xfrm>
          <a:prstGeom prst="rect">
            <a:avLst/>
          </a:prstGeom>
        </p:spPr>
      </p:pic>
      <p:pic>
        <p:nvPicPr>
          <p:cNvPr id="12" name="Afbeelding 11" descr="Afbeelding met tekst, Lettertype, Graphics, symbool&#10;&#10;Door AI gegenereerde inhoud is mogelijk onjuist.">
            <a:extLst>
              <a:ext uri="{FF2B5EF4-FFF2-40B4-BE49-F238E27FC236}">
                <a16:creationId xmlns:a16="http://schemas.microsoft.com/office/drawing/2014/main" id="{2F09E24D-D189-DC17-4C03-AE5B4078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691" y="4548881"/>
            <a:ext cx="2719154" cy="847843"/>
          </a:xfrm>
          <a:prstGeom prst="rect">
            <a:avLst/>
          </a:prstGeom>
        </p:spPr>
      </p:pic>
      <p:pic>
        <p:nvPicPr>
          <p:cNvPr id="14" name="Afbeelding 13" descr="Afbeelding met tekst, Lettertype, logo, Graphics&#10;&#10;Door AI gegenereerde inhoud is mogelijk onjuist.">
            <a:extLst>
              <a:ext uri="{FF2B5EF4-FFF2-40B4-BE49-F238E27FC236}">
                <a16:creationId xmlns:a16="http://schemas.microsoft.com/office/drawing/2014/main" id="{6C99F2AE-5E32-7907-5CC2-B32E90117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9348" y="3599370"/>
            <a:ext cx="2552898" cy="646849"/>
          </a:xfrm>
          <a:prstGeom prst="rect">
            <a:avLst/>
          </a:prstGeom>
        </p:spPr>
      </p:pic>
      <p:pic>
        <p:nvPicPr>
          <p:cNvPr id="18" name="Afbeelding 17" descr="Afbeelding met Lettertype, Graphics, tekst, grafische vormgeving&#10;&#10;Door AI gegenereerde inhoud is mogelijk onjuist.">
            <a:extLst>
              <a:ext uri="{FF2B5EF4-FFF2-40B4-BE49-F238E27FC236}">
                <a16:creationId xmlns:a16="http://schemas.microsoft.com/office/drawing/2014/main" id="{02A55507-DE52-AB81-3476-04006D1BD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149" y="2470572"/>
            <a:ext cx="2613591" cy="636168"/>
          </a:xfrm>
          <a:prstGeom prst="rect">
            <a:avLst/>
          </a:prstGeom>
        </p:spPr>
      </p:pic>
      <p:pic>
        <p:nvPicPr>
          <p:cNvPr id="22" name="Afbeelding 21" descr="Afbeelding met gereedschap, borstel, tekst&#10;&#10;Door AI gegenereerde inhoud is mogelijk onjuist.">
            <a:extLst>
              <a:ext uri="{FF2B5EF4-FFF2-40B4-BE49-F238E27FC236}">
                <a16:creationId xmlns:a16="http://schemas.microsoft.com/office/drawing/2014/main" id="{4AEB41CC-6F14-2D7A-FBEE-10DCC9FA0F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16" y="4540777"/>
            <a:ext cx="3132639" cy="834925"/>
          </a:xfrm>
          <a:prstGeom prst="rect">
            <a:avLst/>
          </a:prstGeom>
        </p:spPr>
      </p:pic>
      <p:pic>
        <p:nvPicPr>
          <p:cNvPr id="26" name="Afbeelding 25" descr="Afbeelding met tekst, Lettertype, logo, Graphics&#10;&#10;Door AI gegenereerde inhoud is mogelijk onjuist.">
            <a:extLst>
              <a:ext uri="{FF2B5EF4-FFF2-40B4-BE49-F238E27FC236}">
                <a16:creationId xmlns:a16="http://schemas.microsoft.com/office/drawing/2014/main" id="{D6FF090B-0187-C9F7-84BE-A0D513A43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89" y="2268989"/>
            <a:ext cx="2251881" cy="1016672"/>
          </a:xfrm>
          <a:prstGeom prst="rect">
            <a:avLst/>
          </a:prstGeom>
        </p:spPr>
      </p:pic>
      <p:pic>
        <p:nvPicPr>
          <p:cNvPr id="28" name="Afbeelding 27" descr="Afbeelding met tekst, Lettertype, logo, symbool&#10;&#10;Door AI gegenereerde inhoud is mogelijk onjuist.">
            <a:extLst>
              <a:ext uri="{FF2B5EF4-FFF2-40B4-BE49-F238E27FC236}">
                <a16:creationId xmlns:a16="http://schemas.microsoft.com/office/drawing/2014/main" id="{4C8663F0-6733-8BD7-7D9C-2F25BC2C34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8460" y="1012643"/>
            <a:ext cx="2451075" cy="1010531"/>
          </a:xfrm>
          <a:prstGeom prst="rect">
            <a:avLst/>
          </a:prstGeom>
        </p:spPr>
      </p:pic>
      <p:pic>
        <p:nvPicPr>
          <p:cNvPr id="30" name="Afbeelding 29" descr="Afbeelding met tekst, Lettertype, logo, Graphics&#10;&#10;Door AI gegenereerde inhoud is mogelijk onjuist.">
            <a:extLst>
              <a:ext uri="{FF2B5EF4-FFF2-40B4-BE49-F238E27FC236}">
                <a16:creationId xmlns:a16="http://schemas.microsoft.com/office/drawing/2014/main" id="{E7B8BCD9-F150-948E-A6BF-1C64C5CE52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634" y="3642094"/>
            <a:ext cx="2610396" cy="764720"/>
          </a:xfrm>
          <a:prstGeom prst="rect">
            <a:avLst/>
          </a:prstGeom>
        </p:spPr>
      </p:pic>
      <p:pic>
        <p:nvPicPr>
          <p:cNvPr id="32" name="Afbeelding 31" descr="Afbeelding met tekst, Lettertype, logo, Graphics&#10;&#10;Door AI gegenereerde inhoud is mogelijk onjuist.">
            <a:extLst>
              <a:ext uri="{FF2B5EF4-FFF2-40B4-BE49-F238E27FC236}">
                <a16:creationId xmlns:a16="http://schemas.microsoft.com/office/drawing/2014/main" id="{4FF941C8-E796-6897-AD59-64A39689A3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634" y="1056944"/>
            <a:ext cx="1983671" cy="1078082"/>
          </a:xfrm>
          <a:prstGeom prst="rect">
            <a:avLst/>
          </a:prstGeom>
        </p:spPr>
      </p:pic>
      <p:pic>
        <p:nvPicPr>
          <p:cNvPr id="34" name="Afbeelding 33">
            <a:extLst>
              <a:ext uri="{FF2B5EF4-FFF2-40B4-BE49-F238E27FC236}">
                <a16:creationId xmlns:a16="http://schemas.microsoft.com/office/drawing/2014/main" id="{58DF5A37-FE3E-D9CA-C17F-326E8F5C3531}"/>
              </a:ext>
            </a:extLst>
          </p:cNvPr>
          <p:cNvPicPr>
            <a:picLocks noChangeAspect="1"/>
          </p:cNvPicPr>
          <p:nvPr/>
        </p:nvPicPr>
        <p:blipFill>
          <a:blip r:embed="rId12"/>
          <a:stretch>
            <a:fillRect/>
          </a:stretch>
        </p:blipFill>
        <p:spPr>
          <a:xfrm>
            <a:off x="6451634" y="3484656"/>
            <a:ext cx="2457793" cy="847843"/>
          </a:xfrm>
          <a:prstGeom prst="rect">
            <a:avLst/>
          </a:prstGeom>
        </p:spPr>
      </p:pic>
      <p:pic>
        <p:nvPicPr>
          <p:cNvPr id="37" name="Tijdelijke aanduiding voor inhoud 36">
            <a:extLst>
              <a:ext uri="{FF2B5EF4-FFF2-40B4-BE49-F238E27FC236}">
                <a16:creationId xmlns:a16="http://schemas.microsoft.com/office/drawing/2014/main" id="{C7AFDD5F-9DA3-A955-F64F-03B68AC74A29}"/>
              </a:ext>
            </a:extLst>
          </p:cNvPr>
          <p:cNvPicPr>
            <a:picLocks noGrp="1" noChangeAspect="1"/>
          </p:cNvPicPr>
          <p:nvPr>
            <p:ph idx="1"/>
          </p:nvPr>
        </p:nvPicPr>
        <p:blipFill>
          <a:blip r:embed="rId13"/>
          <a:stretch>
            <a:fillRect/>
          </a:stretch>
        </p:blipFill>
        <p:spPr>
          <a:xfrm>
            <a:off x="3736699" y="4396298"/>
            <a:ext cx="2414649" cy="1059593"/>
          </a:xfrm>
          <a:prstGeom prst="rect">
            <a:avLst/>
          </a:prstGeom>
        </p:spPr>
      </p:pic>
      <p:pic>
        <p:nvPicPr>
          <p:cNvPr id="38" name="Afbeelding 37">
            <a:extLst>
              <a:ext uri="{FF2B5EF4-FFF2-40B4-BE49-F238E27FC236}">
                <a16:creationId xmlns:a16="http://schemas.microsoft.com/office/drawing/2014/main" id="{F3E1DA2B-7D0A-0233-1521-AE9C9D7FA0DE}"/>
              </a:ext>
            </a:extLst>
          </p:cNvPr>
          <p:cNvPicPr>
            <a:picLocks noChangeAspect="1"/>
          </p:cNvPicPr>
          <p:nvPr/>
        </p:nvPicPr>
        <p:blipFill>
          <a:blip r:embed="rId14"/>
          <a:stretch>
            <a:fillRect/>
          </a:stretch>
        </p:blipFill>
        <p:spPr>
          <a:xfrm>
            <a:off x="9258855" y="3436591"/>
            <a:ext cx="2857500" cy="2019300"/>
          </a:xfrm>
          <a:prstGeom prst="rect">
            <a:avLst/>
          </a:prstGeom>
        </p:spPr>
      </p:pic>
      <p:pic>
        <p:nvPicPr>
          <p:cNvPr id="40" name="Afbeelding 39">
            <a:extLst>
              <a:ext uri="{FF2B5EF4-FFF2-40B4-BE49-F238E27FC236}">
                <a16:creationId xmlns:a16="http://schemas.microsoft.com/office/drawing/2014/main" id="{A7928650-0855-4B95-E2C4-D9A1C4C25164}"/>
              </a:ext>
            </a:extLst>
          </p:cNvPr>
          <p:cNvPicPr>
            <a:picLocks noChangeAspect="1"/>
          </p:cNvPicPr>
          <p:nvPr/>
        </p:nvPicPr>
        <p:blipFill>
          <a:blip r:embed="rId15"/>
          <a:stretch>
            <a:fillRect/>
          </a:stretch>
        </p:blipFill>
        <p:spPr>
          <a:xfrm>
            <a:off x="4355992" y="2114614"/>
            <a:ext cx="1522767" cy="1310210"/>
          </a:xfrm>
          <a:prstGeom prst="rect">
            <a:avLst/>
          </a:prstGeom>
        </p:spPr>
      </p:pic>
      <p:sp>
        <p:nvSpPr>
          <p:cNvPr id="2" name="Tekstvak 1">
            <a:extLst>
              <a:ext uri="{FF2B5EF4-FFF2-40B4-BE49-F238E27FC236}">
                <a16:creationId xmlns:a16="http://schemas.microsoft.com/office/drawing/2014/main" id="{A2A378D6-1D71-B7F6-39B2-C86CEE1A5572}"/>
              </a:ext>
            </a:extLst>
          </p:cNvPr>
          <p:cNvSpPr txBox="1"/>
          <p:nvPr/>
        </p:nvSpPr>
        <p:spPr>
          <a:xfrm>
            <a:off x="1204163" y="5661929"/>
            <a:ext cx="7962139" cy="584775"/>
          </a:xfrm>
          <a:prstGeom prst="rect">
            <a:avLst/>
          </a:prstGeom>
          <a:noFill/>
        </p:spPr>
        <p:txBody>
          <a:bodyPr wrap="square" rtlCol="0">
            <a:spAutoFit/>
          </a:bodyPr>
          <a:lstStyle/>
          <a:p>
            <a:r>
              <a:rPr lang="nl-NL" sz="3200" b="1" dirty="0"/>
              <a:t>Enorm bedankt voor uw steun en bijdrage</a:t>
            </a:r>
          </a:p>
        </p:txBody>
      </p:sp>
    </p:spTree>
    <p:extLst>
      <p:ext uri="{BB962C8B-B14F-4D97-AF65-F5344CB8AC3E}">
        <p14:creationId xmlns:p14="http://schemas.microsoft.com/office/powerpoint/2010/main" val="32326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E9B6D-BADF-4493-C828-132302ADD589}"/>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73F4755-975A-9B67-6601-F929FAAF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descr="Afbeelding met tandwiel, metaalwaren, wiel, transport&#10;&#10;Automatisch gegenereerde beschrijving">
            <a:extLst>
              <a:ext uri="{FF2B5EF4-FFF2-40B4-BE49-F238E27FC236}">
                <a16:creationId xmlns:a16="http://schemas.microsoft.com/office/drawing/2014/main" id="{A8E5179D-5258-8185-2446-9E53A651B8F5}"/>
              </a:ext>
            </a:extLst>
          </p:cNvPr>
          <p:cNvPicPr>
            <a:picLocks noChangeAspect="1"/>
          </p:cNvPicPr>
          <p:nvPr/>
        </p:nvPicPr>
        <p:blipFill rotWithShape="1">
          <a:blip r:embed="rId2">
            <a:extLst>
              <a:ext uri="{28A0092B-C50C-407E-A947-70E740481C1C}">
                <a14:useLocalDpi xmlns:a14="http://schemas.microsoft.com/office/drawing/2010/main" val="0"/>
              </a:ext>
            </a:extLst>
          </a:blip>
          <a:srcRect l="11227" r="5150"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Afbeelding 3" descr="Afbeelding met Graphics, logo, Lettertype, clipart&#10;&#10;Automatisch gegenereerde beschrijving">
            <a:extLst>
              <a:ext uri="{FF2B5EF4-FFF2-40B4-BE49-F238E27FC236}">
                <a16:creationId xmlns:a16="http://schemas.microsoft.com/office/drawing/2014/main" id="{8C21D3D2-0C4B-C80F-69E4-700AE14AAABE}"/>
              </a:ext>
            </a:extLst>
          </p:cNvPr>
          <p:cNvPicPr>
            <a:picLocks noChangeAspect="1"/>
          </p:cNvPicPr>
          <p:nvPr/>
        </p:nvPicPr>
        <p:blipFill rotWithShape="1">
          <a:blip r:embed="rId3"/>
          <a:srcRect t="20655" r="-1" b="333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7" name="Freeform: Shape 36">
            <a:extLst>
              <a:ext uri="{FF2B5EF4-FFF2-40B4-BE49-F238E27FC236}">
                <a16:creationId xmlns:a16="http://schemas.microsoft.com/office/drawing/2014/main" id="{14BF84AF-AFD1-5785-E414-B1428F382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E78F710-4FA0-1A29-D83E-73294176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1">
            <a:extLst>
              <a:ext uri="{FF2B5EF4-FFF2-40B4-BE49-F238E27FC236}">
                <a16:creationId xmlns:a16="http://schemas.microsoft.com/office/drawing/2014/main" id="{AEF8C42D-DC87-8B1A-EE0F-0558AA092D5C}"/>
              </a:ext>
            </a:extLst>
          </p:cNvPr>
          <p:cNvSpPr>
            <a:spLocks noGrp="1"/>
          </p:cNvSpPr>
          <p:nvPr>
            <p:ph type="title"/>
          </p:nvPr>
        </p:nvSpPr>
        <p:spPr>
          <a:xfrm>
            <a:off x="474238" y="634514"/>
            <a:ext cx="5329662" cy="1243584"/>
          </a:xfrm>
        </p:spPr>
        <p:txBody>
          <a:bodyPr>
            <a:normAutofit fontScale="90000"/>
          </a:bodyPr>
          <a:lstStyle/>
          <a:p>
            <a:r>
              <a:rPr lang="en-US" sz="3400" b="0" i="0" dirty="0" err="1">
                <a:effectLst/>
                <a:latin typeface="Bookman Old Style" panose="02050604050505020204" pitchFamily="18" charset="0"/>
              </a:rPr>
              <a:t>Eerste</a:t>
            </a:r>
            <a:r>
              <a:rPr lang="en-US" sz="3400" b="0" i="0" dirty="0">
                <a:effectLst/>
                <a:latin typeface="Bookman Old Style" panose="02050604050505020204" pitchFamily="18" charset="0"/>
              </a:rPr>
              <a:t> </a:t>
            </a:r>
            <a:r>
              <a:rPr lang="en-US" sz="3400" b="0" i="0" dirty="0" err="1">
                <a:effectLst/>
                <a:latin typeface="Bookman Old Style" panose="02050604050505020204" pitchFamily="18" charset="0"/>
              </a:rPr>
              <a:t>Leerkring</a:t>
            </a:r>
            <a:r>
              <a:rPr lang="en-US" sz="3400" b="0" i="0" dirty="0">
                <a:effectLst/>
                <a:latin typeface="Bookman Old Style" panose="02050604050505020204" pitchFamily="18" charset="0"/>
              </a:rPr>
              <a:t> 2025:</a:t>
            </a:r>
            <a:br>
              <a:rPr lang="en-US" sz="3400" b="0" i="0" dirty="0">
                <a:effectLst/>
                <a:latin typeface="Bookman Old Style" panose="02050604050505020204" pitchFamily="18" charset="0"/>
              </a:rPr>
            </a:br>
            <a:r>
              <a:rPr lang="en-US" sz="3400" i="0" dirty="0">
                <a:effectLst/>
                <a:latin typeface="Bookman Old Style" panose="02050604050505020204" pitchFamily="18" charset="0"/>
              </a:rPr>
              <a:t>RGS </a:t>
            </a:r>
            <a:r>
              <a:rPr lang="en-US" sz="3400" i="0" dirty="0" err="1">
                <a:effectLst/>
                <a:latin typeface="Bookman Old Style" panose="02050604050505020204" pitchFamily="18" charset="0"/>
              </a:rPr>
              <a:t>en</a:t>
            </a:r>
            <a:r>
              <a:rPr lang="en-US" sz="3400" i="0" dirty="0">
                <a:effectLst/>
                <a:latin typeface="Bookman Old Style" panose="02050604050505020204" pitchFamily="18" charset="0"/>
              </a:rPr>
              <a:t> Ketensamenwerking; van fundament </a:t>
            </a:r>
            <a:r>
              <a:rPr lang="en-US" sz="3400" i="0" dirty="0" err="1">
                <a:effectLst/>
                <a:latin typeface="Bookman Old Style" panose="02050604050505020204" pitchFamily="18" charset="0"/>
              </a:rPr>
              <a:t>naar</a:t>
            </a:r>
            <a:r>
              <a:rPr lang="en-US" sz="3400" i="0" dirty="0">
                <a:effectLst/>
                <a:latin typeface="Bookman Old Style" panose="02050604050505020204" pitchFamily="18" charset="0"/>
              </a:rPr>
              <a:t> </a:t>
            </a:r>
            <a:r>
              <a:rPr lang="en-US" sz="3400" i="0" dirty="0" err="1">
                <a:effectLst/>
                <a:latin typeface="Bookman Old Style" panose="02050604050505020204" pitchFamily="18" charset="0"/>
              </a:rPr>
              <a:t>duurzaam</a:t>
            </a:r>
            <a:r>
              <a:rPr lang="en-US" sz="3400" i="0" dirty="0">
                <a:effectLst/>
                <a:latin typeface="Bookman Old Style" panose="02050604050505020204" pitchFamily="18" charset="0"/>
              </a:rPr>
              <a:t> </a:t>
            </a:r>
            <a:r>
              <a:rPr lang="en-US" sz="3400" i="0" dirty="0" err="1">
                <a:effectLst/>
                <a:latin typeface="Bookman Old Style" panose="02050604050505020204" pitchFamily="18" charset="0"/>
              </a:rPr>
              <a:t>succes</a:t>
            </a:r>
            <a:endParaRPr lang="en-US" sz="3400" dirty="0">
              <a:latin typeface="Bookman Old Style" panose="02050604050505020204" pitchFamily="18" charset="0"/>
            </a:endParaRPr>
          </a:p>
        </p:txBody>
      </p:sp>
      <p:sp>
        <p:nvSpPr>
          <p:cNvPr id="41" name="Rectangle 40">
            <a:extLst>
              <a:ext uri="{FF2B5EF4-FFF2-40B4-BE49-F238E27FC236}">
                <a16:creationId xmlns:a16="http://schemas.microsoft.com/office/drawing/2014/main" id="{DADF7C5C-A332-0CD7-898F-EE01900D3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Rectangle 42">
            <a:extLst>
              <a:ext uri="{FF2B5EF4-FFF2-40B4-BE49-F238E27FC236}">
                <a16:creationId xmlns:a16="http://schemas.microsoft.com/office/drawing/2014/main" id="{76301FD4-AC26-44C0-3BFA-6EB758C9B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851D722-0A1A-2A86-DE5B-D7B400F3F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52BE4348-8230-52E8-16CB-AF69216F670A}"/>
              </a:ext>
            </a:extLst>
          </p:cNvPr>
          <p:cNvSpPr>
            <a:spLocks noGrp="1"/>
          </p:cNvSpPr>
          <p:nvPr>
            <p:ph idx="1"/>
          </p:nvPr>
        </p:nvSpPr>
        <p:spPr>
          <a:xfrm>
            <a:off x="448056" y="2512611"/>
            <a:ext cx="4832803" cy="3664351"/>
          </a:xfrm>
        </p:spPr>
        <p:txBody>
          <a:bodyPr>
            <a:normAutofit/>
          </a:bodyPr>
          <a:lstStyle/>
          <a:p>
            <a:pPr marL="0" indent="0">
              <a:buNone/>
            </a:pPr>
            <a:r>
              <a:rPr lang="nl-NL" sz="2400" b="1" dirty="0">
                <a:latin typeface="Baskerville Old Face" panose="02020602080505020303" pitchFamily="18" charset="0"/>
              </a:rPr>
              <a:t>Nina </a:t>
            </a:r>
            <a:r>
              <a:rPr lang="nl-NL" sz="2400" b="1" dirty="0" err="1">
                <a:latin typeface="Baskerville Old Face" panose="02020602080505020303" pitchFamily="18" charset="0"/>
              </a:rPr>
              <a:t>Viegers</a:t>
            </a:r>
            <a:r>
              <a:rPr lang="nl-NL" sz="2400" b="1" dirty="0">
                <a:latin typeface="Baskerville Old Face" panose="02020602080505020303" pitchFamily="18" charset="0"/>
              </a:rPr>
              <a:t>, Manager Vastgoed bij Kennemer Wonen</a:t>
            </a:r>
          </a:p>
          <a:p>
            <a:pPr marL="0" indent="0">
              <a:buNone/>
            </a:pPr>
            <a:r>
              <a:rPr lang="nl-NL" sz="2400" b="1" dirty="0">
                <a:latin typeface="Baskerville Old Face" panose="02020602080505020303" pitchFamily="18" charset="0"/>
              </a:rPr>
              <a:t> </a:t>
            </a:r>
            <a:endParaRPr lang="en-US" sz="2400" b="1" dirty="0">
              <a:latin typeface="Baskerville Old Face" panose="02020602080505020303" pitchFamily="18" charset="0"/>
            </a:endParaRPr>
          </a:p>
          <a:p>
            <a:pPr marL="0" indent="0">
              <a:buNone/>
            </a:pPr>
            <a:endParaRPr lang="en-US" sz="2000" dirty="0">
              <a:latin typeface="Baskerville Old Face" panose="02020602080505020303" pitchFamily="18" charset="0"/>
            </a:endParaRPr>
          </a:p>
        </p:txBody>
      </p:sp>
      <p:sp>
        <p:nvSpPr>
          <p:cNvPr id="5" name="Tijdelijke aanduiding voor datum 4">
            <a:extLst>
              <a:ext uri="{FF2B5EF4-FFF2-40B4-BE49-F238E27FC236}">
                <a16:creationId xmlns:a16="http://schemas.microsoft.com/office/drawing/2014/main" id="{E94D7934-D22C-5FF8-CB9D-EFE4333D13D1}"/>
              </a:ext>
            </a:extLst>
          </p:cNvPr>
          <p:cNvSpPr>
            <a:spLocks noGrp="1"/>
          </p:cNvSpPr>
          <p:nvPr>
            <p:ph type="dt" sz="half" idx="10"/>
          </p:nvPr>
        </p:nvSpPr>
        <p:spPr>
          <a:xfrm>
            <a:off x="438912" y="6356350"/>
            <a:ext cx="133502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8B36528-6C73-46F0-A9E1-A3C6B2415D04}" type="datetime1">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4/18/2025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2D163CC8-6752-97BC-889E-2D5E27348B67}"/>
              </a:ext>
            </a:extLst>
          </p:cNvPr>
          <p:cNvSpPr>
            <a:spLocks noGrp="1"/>
          </p:cNvSpPr>
          <p:nvPr>
            <p:ph type="ftr" sz="quarter" idx="11"/>
          </p:nvPr>
        </p:nvSpPr>
        <p:spPr>
          <a:xfrm>
            <a:off x="1773936" y="6356350"/>
            <a:ext cx="299476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Leercirkel NH Ketensamenwerking</a:t>
            </a:r>
          </a:p>
        </p:txBody>
      </p:sp>
      <p:sp>
        <p:nvSpPr>
          <p:cNvPr id="7" name="Tijdelijke aanduiding voor dianummer 6">
            <a:extLst>
              <a:ext uri="{FF2B5EF4-FFF2-40B4-BE49-F238E27FC236}">
                <a16:creationId xmlns:a16="http://schemas.microsoft.com/office/drawing/2014/main" id="{A287871A-066E-5E23-BA28-B506BCC4A744}"/>
              </a:ext>
            </a:extLst>
          </p:cNvPr>
          <p:cNvSpPr>
            <a:spLocks noGrp="1"/>
          </p:cNvSpPr>
          <p:nvPr>
            <p:ph type="sldNum" sz="quarter" idx="12"/>
          </p:nvPr>
        </p:nvSpPr>
        <p:spPr>
          <a:xfrm>
            <a:off x="9009888"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779B7BA-2669-4612-B850-36C05A76B02B}"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4CDA87D8-8AA7-2FBB-157C-BE7E356FA8B8}"/>
              </a:ext>
            </a:extLst>
          </p:cNvPr>
          <p:cNvPicPr>
            <a:picLocks noChangeAspect="1"/>
          </p:cNvPicPr>
          <p:nvPr/>
        </p:nvPicPr>
        <p:blipFill>
          <a:blip r:embed="rId4"/>
          <a:stretch>
            <a:fillRect/>
          </a:stretch>
        </p:blipFill>
        <p:spPr>
          <a:xfrm>
            <a:off x="381446" y="4118394"/>
            <a:ext cx="4101654" cy="1578751"/>
          </a:xfrm>
          <a:prstGeom prst="rect">
            <a:avLst/>
          </a:prstGeom>
        </p:spPr>
      </p:pic>
    </p:spTree>
    <p:extLst>
      <p:ext uri="{BB962C8B-B14F-4D97-AF65-F5344CB8AC3E}">
        <p14:creationId xmlns:p14="http://schemas.microsoft.com/office/powerpoint/2010/main" val="24288725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5" id="{D411ACAB-84B6-4A43-A1BF-46924BD661FB}" vid="{A99B3D36-BE41-3E42-819B-A3412E209040}"/>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5" id="{D411ACAB-84B6-4A43-A1BF-46924BD661FB}" vid="{6C58398A-B680-594B-9287-B8B4ECAFC171}"/>
    </a:ext>
  </a:extLst>
</a:theme>
</file>

<file path=ppt/theme/theme4.xml><?xml version="1.0" encoding="utf-8"?>
<a:theme xmlns:a="http://schemas.openxmlformats.org/drawingml/2006/main" name="KW">
  <a:themeElements>
    <a:clrScheme name="Kennemer Wonen">
      <a:dk1>
        <a:srgbClr val="36A840"/>
      </a:dk1>
      <a:lt1>
        <a:srgbClr val="FFFFFF"/>
      </a:lt1>
      <a:dk2>
        <a:srgbClr val="000000"/>
      </a:dk2>
      <a:lt2>
        <a:srgbClr val="F7D0D3"/>
      </a:lt2>
      <a:accent1>
        <a:srgbClr val="D1212F"/>
      </a:accent1>
      <a:accent2>
        <a:srgbClr val="A7E2AD"/>
      </a:accent2>
      <a:accent3>
        <a:srgbClr val="545043"/>
      </a:accent3>
      <a:accent4>
        <a:srgbClr val="DDDCD9"/>
      </a:accent4>
      <a:accent5>
        <a:srgbClr val="36A840"/>
      </a:accent5>
      <a:accent6>
        <a:srgbClr val="9C1823"/>
      </a:accent6>
      <a:hlink>
        <a:srgbClr val="36A840"/>
      </a:hlink>
      <a:folHlink>
        <a:srgbClr val="287E2F"/>
      </a:folHlink>
    </a:clrScheme>
    <a:fontScheme name="Kennemer Wonen">
      <a:majorFont>
        <a:latin typeface="Avenir Roman"/>
        <a:ea typeface=""/>
        <a:cs typeface=""/>
      </a:majorFont>
      <a:minorFont>
        <a:latin typeface="Avenir Roman"/>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W.potx" id="{08E09140-78DA-4986-885E-204A711F5741}" vid="{D00857C4-4876-415D-9318-FE7F78159971}"/>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1649</Words>
  <Application>Microsoft Office PowerPoint</Application>
  <PresentationFormat>Breedbeeld</PresentationFormat>
  <Paragraphs>332</Paragraphs>
  <Slides>44</Slides>
  <Notes>0</Notes>
  <HiddenSlides>2</HiddenSlides>
  <MMClips>0</MMClips>
  <ScaleCrop>false</ScaleCrop>
  <HeadingPairs>
    <vt:vector size="6" baseType="variant">
      <vt:variant>
        <vt:lpstr>Gebruikte lettertypen</vt:lpstr>
      </vt:variant>
      <vt:variant>
        <vt:i4>13</vt:i4>
      </vt:variant>
      <vt:variant>
        <vt:lpstr>Thema</vt:lpstr>
      </vt:variant>
      <vt:variant>
        <vt:i4>4</vt:i4>
      </vt:variant>
      <vt:variant>
        <vt:lpstr>Diatitels</vt:lpstr>
      </vt:variant>
      <vt:variant>
        <vt:i4>44</vt:i4>
      </vt:variant>
    </vt:vector>
  </HeadingPairs>
  <TitlesOfParts>
    <vt:vector size="61" baseType="lpstr">
      <vt:lpstr>Arial</vt:lpstr>
      <vt:lpstr>Avenir Roman</vt:lpstr>
      <vt:lpstr>Baskerville Old Face</vt:lpstr>
      <vt:lpstr>Bookman Old Style</vt:lpstr>
      <vt:lpstr>Calibri</vt:lpstr>
      <vt:lpstr>Calibri Light</vt:lpstr>
      <vt:lpstr>Gudea</vt:lpstr>
      <vt:lpstr>Leelawadee</vt:lpstr>
      <vt:lpstr>Open Sans</vt:lpstr>
      <vt:lpstr>Symbol</vt:lpstr>
      <vt:lpstr>Tahoma</vt:lpstr>
      <vt:lpstr>Times New Roman</vt:lpstr>
      <vt:lpstr>Wingdings</vt:lpstr>
      <vt:lpstr>Kantoorthema</vt:lpstr>
      <vt:lpstr>Aangepast ontwerp</vt:lpstr>
      <vt:lpstr>1_Aangepast ontwerp</vt:lpstr>
      <vt:lpstr>KW</vt:lpstr>
      <vt:lpstr>Stichting Leercirkel Noord-Holland Ketensamenwerking</vt:lpstr>
      <vt:lpstr>Stichting Leercirkel Noord-Holland Ketensamenwerking</vt:lpstr>
      <vt:lpstr>Agenda:</vt:lpstr>
      <vt:lpstr>Introductie Leercirkel Noord Holland:</vt:lpstr>
      <vt:lpstr>Voorstellen bestuursleden:</vt:lpstr>
      <vt:lpstr>Ontwikkelingen 2024:</vt:lpstr>
      <vt:lpstr>Ontwikkelingen:</vt:lpstr>
      <vt:lpstr>Onze Participanten: </vt:lpstr>
      <vt:lpstr>Eerste Leerkring 2025: RGS en Ketensamenwerking; van fundament naar duurzaam succes</vt:lpstr>
      <vt:lpstr>Nina Viegers manager Vastgoed</vt:lpstr>
      <vt:lpstr>PowerPoint-presentatie</vt:lpstr>
      <vt:lpstr>PowerPoint-presentatie</vt:lpstr>
      <vt:lpstr>PowerPoint-presentatie</vt:lpstr>
      <vt:lpstr>PowerPoint-presentatie</vt:lpstr>
      <vt:lpstr>PowerPoint-presentatie</vt:lpstr>
      <vt:lpstr>PowerPoint-presentatie</vt:lpstr>
      <vt:lpstr>Eerste Leerkring 2025: RGS en Ketensamenwerking; van fundament naar duurzaam success </vt:lpstr>
      <vt:lpstr>PowerPoint-presentatie</vt:lpstr>
      <vt:lpstr>Van taxichauffeur…</vt:lpstr>
      <vt:lpstr>… tot ‘professor’</vt:lpstr>
      <vt:lpstr>PowerPoint-presentatie</vt:lpstr>
      <vt:lpstr>De onderwerpen van vandaag</vt:lpstr>
      <vt:lpstr>Complexiteit van samenwerkingsrelaties</vt:lpstr>
      <vt:lpstr>Relatie tussen vertrouwen en prestatie</vt:lpstr>
      <vt:lpstr>Wanneer is vertrouwen nodig?</vt:lpstr>
      <vt:lpstr>PowerPoint-presentatie</vt:lpstr>
      <vt:lpstr>Hoe groter de afhankelijkheid, hoe inniger de relatie</vt:lpstr>
      <vt:lpstr>Monopsonie-oligopolie markten</vt:lpstr>
      <vt:lpstr>Economen versus sociologen</vt:lpstr>
      <vt:lpstr>Complexiteit van contractrelaties</vt:lpstr>
      <vt:lpstr>Van contract tot prestatie</vt:lpstr>
      <vt:lpstr>In vijf stappen naar vertrouwen</vt:lpstr>
      <vt:lpstr>Stap 1 Bewust worden</vt:lpstr>
      <vt:lpstr>Stap 2: Ervaren</vt:lpstr>
      <vt:lpstr>Stap 3: Gunnen op samenwerken</vt:lpstr>
      <vt:lpstr>Het creëren van een samenwerkende omgeving</vt:lpstr>
      <vt:lpstr>Stap 4: Meten</vt:lpstr>
      <vt:lpstr>Van wetenschap naar werkmethode 6 sleutelfactoren om vertrouwen te ontwikkelen</vt:lpstr>
      <vt:lpstr>Trust Insights: samenwerkingsmonitor</vt:lpstr>
      <vt:lpstr>Stap 5: Groeien en ontwikkelen</vt:lpstr>
      <vt:lpstr>Meer informatie?</vt:lpstr>
      <vt:lpstr>Dank voor de deelname!</vt:lpstr>
      <vt:lpstr>Take Away:</vt:lpstr>
      <vt:lpstr>Netwerkborrel</vt:lpstr>
    </vt:vector>
  </TitlesOfParts>
  <Company>PPG Industries,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Stichting Leercirkel Noord-Holland Ketensamenwerking</dc:title>
  <dc:creator>Croese, Harry H</dc:creator>
  <cp:lastModifiedBy>Stichting Leercirkel Noord-Holland Ketensamenwerking</cp:lastModifiedBy>
  <cp:revision>24</cp:revision>
  <dcterms:created xsi:type="dcterms:W3CDTF">2024-03-18T09:41:30Z</dcterms:created>
  <dcterms:modified xsi:type="dcterms:W3CDTF">2025-04-18T07:38:51Z</dcterms:modified>
</cp:coreProperties>
</file>